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9"/>
  </p:notesMasterIdLst>
  <p:sldIdLst>
    <p:sldId id="256" r:id="rId3"/>
    <p:sldId id="268" r:id="rId4"/>
    <p:sldId id="264" r:id="rId5"/>
    <p:sldId id="267" r:id="rId6"/>
    <p:sldId id="265" r:id="rId7"/>
    <p:sldId id="266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TBNgVSpkmPlm6sHy4uSa7bp8j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D6E0D-0550-4FA5-BBE4-9006163B27F5}" v="159" dt="2021-06-22T12:00:03.226"/>
    <p1510:client id="{61C5E51C-3D6D-4A16-936A-328BEDAA3675}" v="1" dt="2021-06-28T13:06:23.351"/>
    <p1510:client id="{C485336A-547E-43F3-BA2A-14F6155C7D2E}" v="7" dt="2021-06-28T10:46:55.161"/>
    <p1510:client id="{E34A1411-F573-45E8-8C28-BCB7A2DDA5EA}" v="66" dt="2021-06-29T08:28:45.433"/>
    <p1510:client id="{EC21052F-2941-47D3-9F48-B56B07D6020A}" v="483" dt="2021-06-28T10:15:37.227"/>
    <p1510:client id="{FFBB0817-B4F6-4A9C-8E9D-5ACD854416DB}" v="478" dt="2021-06-23T12:56:16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avero" clId="Web-{EC21052F-2941-47D3-9F48-B56B07D6020A}"/>
    <pc:docChg chg="modSld">
      <pc:chgData name="David Cavero" userId="" providerId="" clId="Web-{EC21052F-2941-47D3-9F48-B56B07D6020A}" dt="2021-06-28T10:15:34.867" v="241" actId="20577"/>
      <pc:docMkLst>
        <pc:docMk/>
      </pc:docMkLst>
      <pc:sldChg chg="modSp">
        <pc:chgData name="David Cavero" userId="" providerId="" clId="Web-{EC21052F-2941-47D3-9F48-B56B07D6020A}" dt="2021-06-28T10:10:03.389" v="91" actId="20577"/>
        <pc:sldMkLst>
          <pc:docMk/>
          <pc:sldMk cId="0" sldId="264"/>
        </pc:sldMkLst>
        <pc:spChg chg="mod">
          <ac:chgData name="David Cavero" userId="" providerId="" clId="Web-{EC21052F-2941-47D3-9F48-B56B07D6020A}" dt="2021-06-28T10:10:03.389" v="91" actId="20577"/>
          <ac:spMkLst>
            <pc:docMk/>
            <pc:sldMk cId="0" sldId="264"/>
            <ac:spMk id="132" creationId="{00000000-0000-0000-0000-000000000000}"/>
          </ac:spMkLst>
        </pc:spChg>
      </pc:sldChg>
      <pc:sldChg chg="modSp">
        <pc:chgData name="David Cavero" userId="" providerId="" clId="Web-{EC21052F-2941-47D3-9F48-B56B07D6020A}" dt="2021-06-28T10:15:34.867" v="241" actId="20577"/>
        <pc:sldMkLst>
          <pc:docMk/>
          <pc:sldMk cId="1278384513" sldId="267"/>
        </pc:sldMkLst>
        <pc:spChg chg="mod">
          <ac:chgData name="David Cavero" userId="" providerId="" clId="Web-{EC21052F-2941-47D3-9F48-B56B07D6020A}" dt="2021-06-28T10:15:34.867" v="241" actId="20577"/>
          <ac:spMkLst>
            <pc:docMk/>
            <pc:sldMk cId="1278384513" sldId="267"/>
            <ac:spMk id="2" creationId="{7141B727-E77A-4A9E-AD8B-27548A97B63F}"/>
          </ac:spMkLst>
        </pc:spChg>
        <pc:spChg chg="mod">
          <ac:chgData name="David Cavero" userId="" providerId="" clId="Web-{EC21052F-2941-47D3-9F48-B56B07D6020A}" dt="2021-06-28T10:14:47.506" v="209" actId="1076"/>
          <ac:spMkLst>
            <pc:docMk/>
            <pc:sldMk cId="1278384513" sldId="267"/>
            <ac:spMk id="12" creationId="{11F62CA4-BCB8-4E31-863D-748520478673}"/>
          </ac:spMkLst>
        </pc:spChg>
        <pc:spChg chg="mod">
          <ac:chgData name="David Cavero" userId="" providerId="" clId="Web-{EC21052F-2941-47D3-9F48-B56B07D6020A}" dt="2021-06-28T10:14:47.522" v="210" actId="1076"/>
          <ac:spMkLst>
            <pc:docMk/>
            <pc:sldMk cId="1278384513" sldId="267"/>
            <ac:spMk id="13" creationId="{BE73304E-7D2C-4BAB-BC9E-AC8CC029BCAE}"/>
          </ac:spMkLst>
        </pc:spChg>
        <pc:spChg chg="mod">
          <ac:chgData name="David Cavero" userId="" providerId="" clId="Web-{EC21052F-2941-47D3-9F48-B56B07D6020A}" dt="2021-06-28T10:14:54.100" v="212" actId="1076"/>
          <ac:spMkLst>
            <pc:docMk/>
            <pc:sldMk cId="1278384513" sldId="267"/>
            <ac:spMk id="14" creationId="{5E3CFADD-0EDF-4149-9944-BD2280116094}"/>
          </ac:spMkLst>
        </pc:spChg>
        <pc:picChg chg="mod">
          <ac:chgData name="David Cavero" userId="" providerId="" clId="Web-{EC21052F-2941-47D3-9F48-B56B07D6020A}" dt="2021-06-28T10:14:47.506" v="208" actId="1076"/>
          <ac:picMkLst>
            <pc:docMk/>
            <pc:sldMk cId="1278384513" sldId="267"/>
            <ac:picMk id="7" creationId="{A13839DA-8A5E-49B4-8011-B73B1CE23CE2}"/>
          </ac:picMkLst>
        </pc:picChg>
        <pc:picChg chg="mod">
          <ac:chgData name="David Cavero" userId="" providerId="" clId="Web-{EC21052F-2941-47D3-9F48-B56B07D6020A}" dt="2021-06-28T10:14:54.085" v="211" actId="1076"/>
          <ac:picMkLst>
            <pc:docMk/>
            <pc:sldMk cId="1278384513" sldId="267"/>
            <ac:picMk id="8" creationId="{064C3795-A231-4D2E-BB1F-8FE7AEE7E017}"/>
          </ac:picMkLst>
        </pc:picChg>
      </pc:sldChg>
      <pc:sldChg chg="modSp">
        <pc:chgData name="David Cavero" userId="" providerId="" clId="Web-{EC21052F-2941-47D3-9F48-B56B07D6020A}" dt="2021-06-28T10:05:33.679" v="22" actId="20577"/>
        <pc:sldMkLst>
          <pc:docMk/>
          <pc:sldMk cId="1767688414" sldId="268"/>
        </pc:sldMkLst>
        <pc:spChg chg="mod">
          <ac:chgData name="David Cavero" userId="" providerId="" clId="Web-{EC21052F-2941-47D3-9F48-B56B07D6020A}" dt="2021-06-28T10:05:33.679" v="22" actId="20577"/>
          <ac:spMkLst>
            <pc:docMk/>
            <pc:sldMk cId="1767688414" sldId="268"/>
            <ac:spMk id="6" creationId="{DA57B58A-CB54-49EB-B4A4-4AC5C129F8D2}"/>
          </ac:spMkLst>
        </pc:spChg>
      </pc:sldChg>
    </pc:docChg>
  </pc:docChgLst>
  <pc:docChgLst>
    <pc:chgData name="David Cavero" clId="Web-{61C5E51C-3D6D-4A16-936A-328BEDAA3675}"/>
    <pc:docChg chg="modSld">
      <pc:chgData name="David Cavero" userId="" providerId="" clId="Web-{61C5E51C-3D6D-4A16-936A-328BEDAA3675}" dt="2021-06-28T13:06:23.351" v="0" actId="1076"/>
      <pc:docMkLst>
        <pc:docMk/>
      </pc:docMkLst>
      <pc:sldChg chg="modSp">
        <pc:chgData name="David Cavero" userId="" providerId="" clId="Web-{61C5E51C-3D6D-4A16-936A-328BEDAA3675}" dt="2021-06-28T13:06:23.351" v="0" actId="1076"/>
        <pc:sldMkLst>
          <pc:docMk/>
          <pc:sldMk cId="0" sldId="256"/>
        </pc:sldMkLst>
        <pc:spChg chg="mod">
          <ac:chgData name="David Cavero" userId="" providerId="" clId="Web-{61C5E51C-3D6D-4A16-936A-328BEDAA3675}" dt="2021-06-28T13:06:23.351" v="0" actId="1076"/>
          <ac:spMkLst>
            <pc:docMk/>
            <pc:sldMk cId="0" sldId="256"/>
            <ac:spMk id="54" creationId="{00000000-0000-0000-0000-000000000000}"/>
          </ac:spMkLst>
        </pc:spChg>
      </pc:sldChg>
    </pc:docChg>
  </pc:docChgLst>
  <pc:docChgLst>
    <pc:chgData name="Juan" clId="Web-{59FD6E0D-0550-4FA5-BBE4-9006163B27F5}"/>
    <pc:docChg chg="addSld modSld sldOrd">
      <pc:chgData name="Juan" userId="" providerId="" clId="Web-{59FD6E0D-0550-4FA5-BBE4-9006163B27F5}" dt="2021-06-22T12:00:03.226" v="112" actId="14100"/>
      <pc:docMkLst>
        <pc:docMk/>
      </pc:docMkLst>
      <pc:sldChg chg="modSp">
        <pc:chgData name="Juan" userId="" providerId="" clId="Web-{59FD6E0D-0550-4FA5-BBE4-9006163B27F5}" dt="2021-06-22T11:51:56.887" v="40" actId="20577"/>
        <pc:sldMkLst>
          <pc:docMk/>
          <pc:sldMk cId="0" sldId="264"/>
        </pc:sldMkLst>
        <pc:spChg chg="mod">
          <ac:chgData name="Juan" userId="" providerId="" clId="Web-{59FD6E0D-0550-4FA5-BBE4-9006163B27F5}" dt="2021-06-22T11:51:56.887" v="40" actId="20577"/>
          <ac:spMkLst>
            <pc:docMk/>
            <pc:sldMk cId="0" sldId="264"/>
            <ac:spMk id="131" creationId="{00000000-0000-0000-0000-000000000000}"/>
          </ac:spMkLst>
        </pc:spChg>
      </pc:sldChg>
      <pc:sldChg chg="addSp delSp modSp">
        <pc:chgData name="Juan" userId="" providerId="" clId="Web-{59FD6E0D-0550-4FA5-BBE4-9006163B27F5}" dt="2021-06-22T12:00:03.226" v="112" actId="14100"/>
        <pc:sldMkLst>
          <pc:docMk/>
          <pc:sldMk cId="0" sldId="265"/>
        </pc:sldMkLst>
        <pc:spChg chg="add mod">
          <ac:chgData name="Juan" userId="" providerId="" clId="Web-{59FD6E0D-0550-4FA5-BBE4-9006163B27F5}" dt="2021-06-22T11:58:17.814" v="99" actId="14100"/>
          <ac:spMkLst>
            <pc:docMk/>
            <pc:sldMk cId="0" sldId="265"/>
            <ac:spMk id="4" creationId="{5C4A9E20-DC94-4803-B704-F9B338E28AFA}"/>
          </ac:spMkLst>
        </pc:spChg>
        <pc:spChg chg="add del">
          <ac:chgData name="Juan" userId="" providerId="" clId="Web-{59FD6E0D-0550-4FA5-BBE4-9006163B27F5}" dt="2021-06-22T11:57:40.906" v="91"/>
          <ac:spMkLst>
            <pc:docMk/>
            <pc:sldMk cId="0" sldId="265"/>
            <ac:spMk id="5" creationId="{E1ED95F9-0262-4946-A7E0-476DFBF735E5}"/>
          </ac:spMkLst>
        </pc:spChg>
        <pc:spChg chg="add del">
          <ac:chgData name="Juan" userId="" providerId="" clId="Web-{59FD6E0D-0550-4FA5-BBE4-9006163B27F5}" dt="2021-06-22T11:57:38.062" v="90"/>
          <ac:spMkLst>
            <pc:docMk/>
            <pc:sldMk cId="0" sldId="265"/>
            <ac:spMk id="7" creationId="{608AA708-4A2E-43E6-B0B8-274A52210F3F}"/>
          </ac:spMkLst>
        </pc:spChg>
        <pc:spChg chg="add mod">
          <ac:chgData name="Juan" userId="" providerId="" clId="Web-{59FD6E0D-0550-4FA5-BBE4-9006163B27F5}" dt="2021-06-22T11:59:59.773" v="111" actId="14100"/>
          <ac:spMkLst>
            <pc:docMk/>
            <pc:sldMk cId="0" sldId="265"/>
            <ac:spMk id="12" creationId="{051A3456-D912-42FE-B7FA-E09DCFAE69BC}"/>
          </ac:spMkLst>
        </pc:spChg>
        <pc:picChg chg="add del mod">
          <ac:chgData name="Juan" userId="" providerId="" clId="Web-{59FD6E0D-0550-4FA5-BBE4-9006163B27F5}" dt="2021-06-22T11:46:36.870" v="16"/>
          <ac:picMkLst>
            <pc:docMk/>
            <pc:sldMk cId="0" sldId="265"/>
            <ac:picMk id="2" creationId="{B9AFCF44-3F9E-437E-B9D1-8E1D5C13F966}"/>
          </ac:picMkLst>
        </pc:picChg>
        <pc:picChg chg="add mod">
          <ac:chgData name="Juan" userId="" providerId="" clId="Web-{59FD6E0D-0550-4FA5-BBE4-9006163B27F5}" dt="2021-06-22T11:58:54.957" v="102" actId="1076"/>
          <ac:picMkLst>
            <pc:docMk/>
            <pc:sldMk cId="0" sldId="265"/>
            <ac:picMk id="3" creationId="{9F874DDA-8FCB-46CA-ABB3-AB3505A2A261}"/>
          </ac:picMkLst>
        </pc:picChg>
        <pc:picChg chg="mod">
          <ac:chgData name="Juan" userId="" providerId="" clId="Web-{59FD6E0D-0550-4FA5-BBE4-9006163B27F5}" dt="2021-06-22T11:47:35.060" v="21" actId="1076"/>
          <ac:picMkLst>
            <pc:docMk/>
            <pc:sldMk cId="0" sldId="265"/>
            <ac:picMk id="139" creationId="{00000000-0000-0000-0000-000000000000}"/>
          </ac:picMkLst>
        </pc:picChg>
        <pc:cxnChg chg="add mod">
          <ac:chgData name="Juan" userId="" providerId="" clId="Web-{59FD6E0D-0550-4FA5-BBE4-9006163B27F5}" dt="2021-06-22T12:00:03.226" v="112" actId="14100"/>
          <ac:cxnSpMkLst>
            <pc:docMk/>
            <pc:sldMk cId="0" sldId="265"/>
            <ac:cxnSpMk id="8" creationId="{6AEE2BAE-D3BC-40FF-AF73-4C1C1BA38D45}"/>
          </ac:cxnSpMkLst>
        </pc:cxnChg>
      </pc:sldChg>
      <pc:sldChg chg="addSp delSp modSp add replId">
        <pc:chgData name="Juan" userId="" providerId="" clId="Web-{59FD6E0D-0550-4FA5-BBE4-9006163B27F5}" dt="2021-06-22T11:52:40.030" v="58"/>
        <pc:sldMkLst>
          <pc:docMk/>
          <pc:sldMk cId="1278384513" sldId="267"/>
        </pc:sldMkLst>
        <pc:spChg chg="mod">
          <ac:chgData name="Juan" userId="" providerId="" clId="Web-{59FD6E0D-0550-4FA5-BBE4-9006163B27F5}" dt="2021-06-22T11:51:36.949" v="34" actId="20577"/>
          <ac:spMkLst>
            <pc:docMk/>
            <pc:sldMk cId="1278384513" sldId="267"/>
            <ac:spMk id="131" creationId="{00000000-0000-0000-0000-000000000000}"/>
          </ac:spMkLst>
        </pc:spChg>
        <pc:picChg chg="add del mod">
          <ac:chgData name="Juan" userId="" providerId="" clId="Web-{59FD6E0D-0550-4FA5-BBE4-9006163B27F5}" dt="2021-06-22T11:52:40.030" v="58"/>
          <ac:picMkLst>
            <pc:docMk/>
            <pc:sldMk cId="1278384513" sldId="267"/>
            <ac:picMk id="2" creationId="{6344D931-6E04-4F33-9874-499D4A1AC40C}"/>
          </ac:picMkLst>
        </pc:picChg>
      </pc:sldChg>
      <pc:sldChg chg="addSp delSp modSp add ord replId">
        <pc:chgData name="Juan" userId="" providerId="" clId="Web-{59FD6E0D-0550-4FA5-BBE4-9006163B27F5}" dt="2021-06-22T11:56:26.105" v="83" actId="20577"/>
        <pc:sldMkLst>
          <pc:docMk/>
          <pc:sldMk cId="1767688414" sldId="268"/>
        </pc:sldMkLst>
        <pc:spChg chg="mod">
          <ac:chgData name="Juan" userId="" providerId="" clId="Web-{59FD6E0D-0550-4FA5-BBE4-9006163B27F5}" dt="2021-06-22T11:52:35.874" v="57" actId="20577"/>
          <ac:spMkLst>
            <pc:docMk/>
            <pc:sldMk cId="1767688414" sldId="268"/>
            <ac:spMk id="131" creationId="{00000000-0000-0000-0000-000000000000}"/>
          </ac:spMkLst>
        </pc:spChg>
        <pc:spChg chg="mod">
          <ac:chgData name="Juan" userId="" providerId="" clId="Web-{59FD6E0D-0550-4FA5-BBE4-9006163B27F5}" dt="2021-06-22T11:56:26.105" v="83" actId="20577"/>
          <ac:spMkLst>
            <pc:docMk/>
            <pc:sldMk cId="1767688414" sldId="268"/>
            <ac:spMk id="132" creationId="{00000000-0000-0000-0000-000000000000}"/>
          </ac:spMkLst>
        </pc:spChg>
        <pc:picChg chg="add del mod">
          <ac:chgData name="Juan" userId="" providerId="" clId="Web-{59FD6E0D-0550-4FA5-BBE4-9006163B27F5}" dt="2021-06-22T11:52:50.702" v="62"/>
          <ac:picMkLst>
            <pc:docMk/>
            <pc:sldMk cId="1767688414" sldId="268"/>
            <ac:picMk id="2" creationId="{F4D84D7F-E446-476C-8D76-BF958C0E6076}"/>
          </ac:picMkLst>
        </pc:picChg>
        <pc:picChg chg="add mod">
          <ac:chgData name="Juan" userId="" providerId="" clId="Web-{59FD6E0D-0550-4FA5-BBE4-9006163B27F5}" dt="2021-06-22T11:56:00.275" v="79" actId="1076"/>
          <ac:picMkLst>
            <pc:docMk/>
            <pc:sldMk cId="1767688414" sldId="268"/>
            <ac:picMk id="3" creationId="{C125496A-0013-4C8B-81BE-57A06EE85AFD}"/>
          </ac:picMkLst>
        </pc:picChg>
      </pc:sldChg>
    </pc:docChg>
  </pc:docChgLst>
  <pc:docChgLst>
    <pc:chgData name="David Cavero" clId="Web-{C485336A-547E-43F3-BA2A-14F6155C7D2E}"/>
    <pc:docChg chg="delSld">
      <pc:chgData name="David Cavero" userId="" providerId="" clId="Web-{C485336A-547E-43F3-BA2A-14F6155C7D2E}" dt="2021-06-28T10:46:55.161" v="6"/>
      <pc:docMkLst>
        <pc:docMk/>
      </pc:docMkLst>
      <pc:sldChg chg="del">
        <pc:chgData name="David Cavero" userId="" providerId="" clId="Web-{C485336A-547E-43F3-BA2A-14F6155C7D2E}" dt="2021-06-28T10:46:53.052" v="0"/>
        <pc:sldMkLst>
          <pc:docMk/>
          <pc:sldMk cId="0" sldId="257"/>
        </pc:sldMkLst>
      </pc:sldChg>
      <pc:sldChg chg="del">
        <pc:chgData name="David Cavero" userId="" providerId="" clId="Web-{C485336A-547E-43F3-BA2A-14F6155C7D2E}" dt="2021-06-28T10:46:53.068" v="1"/>
        <pc:sldMkLst>
          <pc:docMk/>
          <pc:sldMk cId="0" sldId="258"/>
        </pc:sldMkLst>
      </pc:sldChg>
      <pc:sldChg chg="del">
        <pc:chgData name="David Cavero" userId="" providerId="" clId="Web-{C485336A-547E-43F3-BA2A-14F6155C7D2E}" dt="2021-06-28T10:46:53.083" v="2"/>
        <pc:sldMkLst>
          <pc:docMk/>
          <pc:sldMk cId="0" sldId="259"/>
        </pc:sldMkLst>
      </pc:sldChg>
      <pc:sldChg chg="del">
        <pc:chgData name="David Cavero" userId="" providerId="" clId="Web-{C485336A-547E-43F3-BA2A-14F6155C7D2E}" dt="2021-06-28T10:46:55.130" v="3"/>
        <pc:sldMkLst>
          <pc:docMk/>
          <pc:sldMk cId="0" sldId="260"/>
        </pc:sldMkLst>
      </pc:sldChg>
      <pc:sldChg chg="del">
        <pc:chgData name="David Cavero" userId="" providerId="" clId="Web-{C485336A-547E-43F3-BA2A-14F6155C7D2E}" dt="2021-06-28T10:46:55.146" v="4"/>
        <pc:sldMkLst>
          <pc:docMk/>
          <pc:sldMk cId="0" sldId="261"/>
        </pc:sldMkLst>
      </pc:sldChg>
      <pc:sldChg chg="del">
        <pc:chgData name="David Cavero" userId="" providerId="" clId="Web-{C485336A-547E-43F3-BA2A-14F6155C7D2E}" dt="2021-06-28T10:46:55.146" v="5"/>
        <pc:sldMkLst>
          <pc:docMk/>
          <pc:sldMk cId="0" sldId="262"/>
        </pc:sldMkLst>
      </pc:sldChg>
      <pc:sldChg chg="del">
        <pc:chgData name="David Cavero" userId="" providerId="" clId="Web-{C485336A-547E-43F3-BA2A-14F6155C7D2E}" dt="2021-06-28T10:46:55.161" v="6"/>
        <pc:sldMkLst>
          <pc:docMk/>
          <pc:sldMk cId="0" sldId="263"/>
        </pc:sldMkLst>
      </pc:sldChg>
    </pc:docChg>
  </pc:docChgLst>
  <pc:docChgLst>
    <pc:chgData name="David Cavero" userId="gR1QvmLY6EZ431NHFyeJo8UvlNBgEd4VqEXwjogYMMc=" providerId="None" clId="Web-{FFBB0817-B4F6-4A9C-8E9D-5ACD854416DB}"/>
    <pc:docChg chg="modSld">
      <pc:chgData name="David Cavero" userId="gR1QvmLY6EZ431NHFyeJo8UvlNBgEd4VqEXwjogYMMc=" providerId="None" clId="Web-{FFBB0817-B4F6-4A9C-8E9D-5ACD854416DB}" dt="2021-06-23T12:56:16.775" v="293" actId="1076"/>
      <pc:docMkLst>
        <pc:docMk/>
      </pc:docMkLst>
      <pc:sldChg chg="addSp delSp modSp">
        <pc:chgData name="David Cavero" userId="gR1QvmLY6EZ431NHFyeJo8UvlNBgEd4VqEXwjogYMMc=" providerId="None" clId="Web-{FFBB0817-B4F6-4A9C-8E9D-5ACD854416DB}" dt="2021-06-23T12:42:08.200" v="112" actId="20577"/>
        <pc:sldMkLst>
          <pc:docMk/>
          <pc:sldMk cId="0" sldId="264"/>
        </pc:sldMkLst>
        <pc:spChg chg="add del mod">
          <ac:chgData name="David Cavero" userId="gR1QvmLY6EZ431NHFyeJo8UvlNBgEd4VqEXwjogYMMc=" providerId="None" clId="Web-{FFBB0817-B4F6-4A9C-8E9D-5ACD854416DB}" dt="2021-06-23T12:39:20.636" v="76"/>
          <ac:spMkLst>
            <pc:docMk/>
            <pc:sldMk cId="0" sldId="264"/>
            <ac:spMk id="2" creationId="{FC780B2C-A0E7-47D1-B148-FA536990730E}"/>
          </ac:spMkLst>
        </pc:spChg>
        <pc:spChg chg="mod">
          <ac:chgData name="David Cavero" userId="gR1QvmLY6EZ431NHFyeJo8UvlNBgEd4VqEXwjogYMMc=" providerId="None" clId="Web-{FFBB0817-B4F6-4A9C-8E9D-5ACD854416DB}" dt="2021-06-23T12:42:08.200" v="112" actId="20577"/>
          <ac:spMkLst>
            <pc:docMk/>
            <pc:sldMk cId="0" sldId="264"/>
            <ac:spMk id="132" creationId="{00000000-0000-0000-0000-000000000000}"/>
          </ac:spMkLst>
        </pc:spChg>
      </pc:sldChg>
      <pc:sldChg chg="delSp modSp">
        <pc:chgData name="David Cavero" userId="gR1QvmLY6EZ431NHFyeJo8UvlNBgEd4VqEXwjogYMMc=" providerId="None" clId="Web-{FFBB0817-B4F6-4A9C-8E9D-5ACD854416DB}" dt="2021-06-23T12:56:16.775" v="293" actId="1076"/>
        <pc:sldMkLst>
          <pc:docMk/>
          <pc:sldMk cId="0" sldId="265"/>
        </pc:sldMkLst>
        <pc:spChg chg="mod">
          <ac:chgData name="David Cavero" userId="gR1QvmLY6EZ431NHFyeJo8UvlNBgEd4VqEXwjogYMMc=" providerId="None" clId="Web-{FFBB0817-B4F6-4A9C-8E9D-5ACD854416DB}" dt="2021-06-23T12:56:16.775" v="293" actId="1076"/>
          <ac:spMkLst>
            <pc:docMk/>
            <pc:sldMk cId="0" sldId="265"/>
            <ac:spMk id="4" creationId="{5C4A9E20-DC94-4803-B704-F9B338E28AFA}"/>
          </ac:spMkLst>
        </pc:spChg>
        <pc:spChg chg="mod">
          <ac:chgData name="David Cavero" userId="gR1QvmLY6EZ431NHFyeJo8UvlNBgEd4VqEXwjogYMMc=" providerId="None" clId="Web-{FFBB0817-B4F6-4A9C-8E9D-5ACD854416DB}" dt="2021-06-23T12:56:10.025" v="291" actId="1076"/>
          <ac:spMkLst>
            <pc:docMk/>
            <pc:sldMk cId="0" sldId="265"/>
            <ac:spMk id="12" creationId="{051A3456-D912-42FE-B7FA-E09DCFAE69BC}"/>
          </ac:spMkLst>
        </pc:spChg>
        <pc:spChg chg="mod">
          <ac:chgData name="David Cavero" userId="gR1QvmLY6EZ431NHFyeJo8UvlNBgEd4VqEXwjogYMMc=" providerId="None" clId="Web-{FFBB0817-B4F6-4A9C-8E9D-5ACD854416DB}" dt="2021-06-23T12:53:43.851" v="284" actId="1076"/>
          <ac:spMkLst>
            <pc:docMk/>
            <pc:sldMk cId="0" sldId="265"/>
            <ac:spMk id="138" creationId="{00000000-0000-0000-0000-000000000000}"/>
          </ac:spMkLst>
        </pc:spChg>
        <pc:picChg chg="mod">
          <ac:chgData name="David Cavero" userId="gR1QvmLY6EZ431NHFyeJo8UvlNBgEd4VqEXwjogYMMc=" providerId="None" clId="Web-{FFBB0817-B4F6-4A9C-8E9D-5ACD854416DB}" dt="2021-06-23T12:56:16.775" v="292" actId="1076"/>
          <ac:picMkLst>
            <pc:docMk/>
            <pc:sldMk cId="0" sldId="265"/>
            <ac:picMk id="3" creationId="{9F874DDA-8FCB-46CA-ABB3-AB3505A2A261}"/>
          </ac:picMkLst>
        </pc:picChg>
        <pc:picChg chg="mod">
          <ac:chgData name="David Cavero" userId="gR1QvmLY6EZ431NHFyeJo8UvlNBgEd4VqEXwjogYMMc=" providerId="None" clId="Web-{FFBB0817-B4F6-4A9C-8E9D-5ACD854416DB}" dt="2021-06-23T12:56:10.009" v="290" actId="1076"/>
          <ac:picMkLst>
            <pc:docMk/>
            <pc:sldMk cId="0" sldId="265"/>
            <ac:picMk id="139" creationId="{00000000-0000-0000-0000-000000000000}"/>
          </ac:picMkLst>
        </pc:picChg>
        <pc:cxnChg chg="del">
          <ac:chgData name="David Cavero" userId="gR1QvmLY6EZ431NHFyeJo8UvlNBgEd4VqEXwjogYMMc=" providerId="None" clId="Web-{FFBB0817-B4F6-4A9C-8E9D-5ACD854416DB}" dt="2021-06-23T12:51:42.615" v="218"/>
          <ac:cxnSpMkLst>
            <pc:docMk/>
            <pc:sldMk cId="0" sldId="265"/>
            <ac:cxnSpMk id="8" creationId="{6AEE2BAE-D3BC-40FF-AF73-4C1C1BA38D45}"/>
          </ac:cxnSpMkLst>
        </pc:cxnChg>
      </pc:sldChg>
      <pc:sldChg chg="addSp delSp modSp">
        <pc:chgData name="David Cavero" userId="gR1QvmLY6EZ431NHFyeJo8UvlNBgEd4VqEXwjogYMMc=" providerId="None" clId="Web-{FFBB0817-B4F6-4A9C-8E9D-5ACD854416DB}" dt="2021-06-23T12:50:43.224" v="209" actId="20577"/>
        <pc:sldMkLst>
          <pc:docMk/>
          <pc:sldMk cId="1278384513" sldId="267"/>
        </pc:sldMkLst>
        <pc:spChg chg="add mod">
          <ac:chgData name="David Cavero" userId="gR1QvmLY6EZ431NHFyeJo8UvlNBgEd4VqEXwjogYMMc=" providerId="None" clId="Web-{FFBB0817-B4F6-4A9C-8E9D-5ACD854416DB}" dt="2021-06-23T12:50:43.224" v="209" actId="20577"/>
          <ac:spMkLst>
            <pc:docMk/>
            <pc:sldMk cId="1278384513" sldId="267"/>
            <ac:spMk id="2" creationId="{7141B727-E77A-4A9E-AD8B-27548A97B63F}"/>
          </ac:spMkLst>
        </pc:spChg>
        <pc:spChg chg="add mod">
          <ac:chgData name="David Cavero" userId="gR1QvmLY6EZ431NHFyeJo8UvlNBgEd4VqEXwjogYMMc=" providerId="None" clId="Web-{FFBB0817-B4F6-4A9C-8E9D-5ACD854416DB}" dt="2021-06-23T12:46:36.127" v="173" actId="14100"/>
          <ac:spMkLst>
            <pc:docMk/>
            <pc:sldMk cId="1278384513" sldId="267"/>
            <ac:spMk id="9" creationId="{A1FF5969-6CC3-4384-A477-4FC26D387D7B}"/>
          </ac:spMkLst>
        </pc:spChg>
        <pc:spChg chg="add mod">
          <ac:chgData name="David Cavero" userId="gR1QvmLY6EZ431NHFyeJo8UvlNBgEd4VqEXwjogYMMc=" providerId="None" clId="Web-{FFBB0817-B4F6-4A9C-8E9D-5ACD854416DB}" dt="2021-06-23T12:47:44.315" v="178" actId="14100"/>
          <ac:spMkLst>
            <pc:docMk/>
            <pc:sldMk cId="1278384513" sldId="267"/>
            <ac:spMk id="12" creationId="{11F62CA4-BCB8-4E31-863D-748520478673}"/>
          </ac:spMkLst>
        </pc:spChg>
        <pc:spChg chg="add mod">
          <ac:chgData name="David Cavero" userId="gR1QvmLY6EZ431NHFyeJo8UvlNBgEd4VqEXwjogYMMc=" providerId="None" clId="Web-{FFBB0817-B4F6-4A9C-8E9D-5ACD854416DB}" dt="2021-06-23T12:48:12.800" v="183"/>
          <ac:spMkLst>
            <pc:docMk/>
            <pc:sldMk cId="1278384513" sldId="267"/>
            <ac:spMk id="13" creationId="{BE73304E-7D2C-4BAB-BC9E-AC8CC029BCAE}"/>
          </ac:spMkLst>
        </pc:spChg>
        <pc:spChg chg="add mod">
          <ac:chgData name="David Cavero" userId="gR1QvmLY6EZ431NHFyeJo8UvlNBgEd4VqEXwjogYMMc=" providerId="None" clId="Web-{FFBB0817-B4F6-4A9C-8E9D-5ACD854416DB}" dt="2021-06-23T12:50:21.958" v="204" actId="1076"/>
          <ac:spMkLst>
            <pc:docMk/>
            <pc:sldMk cId="1278384513" sldId="267"/>
            <ac:spMk id="14" creationId="{5E3CFADD-0EDF-4149-9944-BD2280116094}"/>
          </ac:spMkLst>
        </pc:spChg>
        <pc:spChg chg="mod">
          <ac:chgData name="David Cavero" userId="gR1QvmLY6EZ431NHFyeJo8UvlNBgEd4VqEXwjogYMMc=" providerId="None" clId="Web-{FFBB0817-B4F6-4A9C-8E9D-5ACD854416DB}" dt="2021-06-23T12:45:26.423" v="156" actId="14100"/>
          <ac:spMkLst>
            <pc:docMk/>
            <pc:sldMk cId="1278384513" sldId="267"/>
            <ac:spMk id="132" creationId="{00000000-0000-0000-0000-000000000000}"/>
          </ac:spMkLst>
        </pc:spChg>
        <pc:picChg chg="add del mod">
          <ac:chgData name="David Cavero" userId="gR1QvmLY6EZ431NHFyeJo8UvlNBgEd4VqEXwjogYMMc=" providerId="None" clId="Web-{FFBB0817-B4F6-4A9C-8E9D-5ACD854416DB}" dt="2021-06-23T12:43:48.217" v="142"/>
          <ac:picMkLst>
            <pc:docMk/>
            <pc:sldMk cId="1278384513" sldId="267"/>
            <ac:picMk id="3" creationId="{D629EA69-0B91-442B-86CF-91575D657CF6}"/>
          </ac:picMkLst>
        </pc:picChg>
        <pc:picChg chg="add del mod">
          <ac:chgData name="David Cavero" userId="gR1QvmLY6EZ431NHFyeJo8UvlNBgEd4VqEXwjogYMMc=" providerId="None" clId="Web-{FFBB0817-B4F6-4A9C-8E9D-5ACD854416DB}" dt="2021-06-23T12:43:48.217" v="141"/>
          <ac:picMkLst>
            <pc:docMk/>
            <pc:sldMk cId="1278384513" sldId="267"/>
            <ac:picMk id="5" creationId="{1424A250-BAA6-4942-B5D9-8475434D1BCC}"/>
          </ac:picMkLst>
        </pc:picChg>
        <pc:picChg chg="add mod">
          <ac:chgData name="David Cavero" userId="gR1QvmLY6EZ431NHFyeJo8UvlNBgEd4VqEXwjogYMMc=" providerId="None" clId="Web-{FFBB0817-B4F6-4A9C-8E9D-5ACD854416DB}" dt="2021-06-23T12:45:40.329" v="162" actId="1076"/>
          <ac:picMkLst>
            <pc:docMk/>
            <pc:sldMk cId="1278384513" sldId="267"/>
            <ac:picMk id="6" creationId="{C26AB289-F234-4FF5-A32A-1E0A8E8C5C84}"/>
          </ac:picMkLst>
        </pc:picChg>
        <pc:picChg chg="add mod">
          <ac:chgData name="David Cavero" userId="gR1QvmLY6EZ431NHFyeJo8UvlNBgEd4VqEXwjogYMMc=" providerId="None" clId="Web-{FFBB0817-B4F6-4A9C-8E9D-5ACD854416DB}" dt="2021-06-23T12:45:33.735" v="159" actId="1076"/>
          <ac:picMkLst>
            <pc:docMk/>
            <pc:sldMk cId="1278384513" sldId="267"/>
            <ac:picMk id="7" creationId="{A13839DA-8A5E-49B4-8011-B73B1CE23CE2}"/>
          </ac:picMkLst>
        </pc:picChg>
        <pc:picChg chg="add mod">
          <ac:chgData name="David Cavero" userId="gR1QvmLY6EZ431NHFyeJo8UvlNBgEd4VqEXwjogYMMc=" providerId="None" clId="Web-{FFBB0817-B4F6-4A9C-8E9D-5ACD854416DB}" dt="2021-06-23T12:50:21.942" v="203" actId="1076"/>
          <ac:picMkLst>
            <pc:docMk/>
            <pc:sldMk cId="1278384513" sldId="267"/>
            <ac:picMk id="8" creationId="{064C3795-A231-4D2E-BB1F-8FE7AEE7E017}"/>
          </ac:picMkLst>
        </pc:picChg>
      </pc:sldChg>
      <pc:sldChg chg="addSp delSp modSp">
        <pc:chgData name="David Cavero" userId="gR1QvmLY6EZ431NHFyeJo8UvlNBgEd4VqEXwjogYMMc=" providerId="None" clId="Web-{FFBB0817-B4F6-4A9C-8E9D-5ACD854416DB}" dt="2021-06-23T12:30:57.208" v="24" actId="14100"/>
        <pc:sldMkLst>
          <pc:docMk/>
          <pc:sldMk cId="1767688414" sldId="268"/>
        </pc:sldMkLst>
        <pc:spChg chg="add mod">
          <ac:chgData name="David Cavero" userId="gR1QvmLY6EZ431NHFyeJo8UvlNBgEd4VqEXwjogYMMc=" providerId="None" clId="Web-{FFBB0817-B4F6-4A9C-8E9D-5ACD854416DB}" dt="2021-06-23T12:30:41.348" v="20" actId="1076"/>
          <ac:spMkLst>
            <pc:docMk/>
            <pc:sldMk cId="1767688414" sldId="268"/>
            <ac:spMk id="4" creationId="{048A5EC4-9DF1-4623-9668-DF77AD00F91E}"/>
          </ac:spMkLst>
        </pc:spChg>
        <pc:spChg chg="add mod">
          <ac:chgData name="David Cavero" userId="gR1QvmLY6EZ431NHFyeJo8UvlNBgEd4VqEXwjogYMMc=" providerId="None" clId="Web-{FFBB0817-B4F6-4A9C-8E9D-5ACD854416DB}" dt="2021-06-23T12:30:57.208" v="24" actId="14100"/>
          <ac:spMkLst>
            <pc:docMk/>
            <pc:sldMk cId="1767688414" sldId="268"/>
            <ac:spMk id="6" creationId="{DA57B58A-CB54-49EB-B4A4-4AC5C129F8D2}"/>
          </ac:spMkLst>
        </pc:spChg>
        <pc:spChg chg="del">
          <ac:chgData name="David Cavero" userId="gR1QvmLY6EZ431NHFyeJo8UvlNBgEd4VqEXwjogYMMc=" providerId="None" clId="Web-{FFBB0817-B4F6-4A9C-8E9D-5ACD854416DB}" dt="2021-06-23T12:28:06.346" v="1"/>
          <ac:spMkLst>
            <pc:docMk/>
            <pc:sldMk cId="1767688414" sldId="268"/>
            <ac:spMk id="132" creationId="{00000000-0000-0000-0000-000000000000}"/>
          </ac:spMkLst>
        </pc:spChg>
        <pc:picChg chg="del">
          <ac:chgData name="David Cavero" userId="gR1QvmLY6EZ431NHFyeJo8UvlNBgEd4VqEXwjogYMMc=" providerId="None" clId="Web-{FFBB0817-B4F6-4A9C-8E9D-5ACD854416DB}" dt="2021-06-23T12:28:03.799" v="0"/>
          <ac:picMkLst>
            <pc:docMk/>
            <pc:sldMk cId="1767688414" sldId="268"/>
            <ac:picMk id="3" creationId="{C125496A-0013-4C8B-81BE-57A06EE85AFD}"/>
          </ac:picMkLst>
        </pc:picChg>
        <pc:picChg chg="add mod ord">
          <ac:chgData name="David Cavero" userId="gR1QvmLY6EZ431NHFyeJo8UvlNBgEd4VqEXwjogYMMc=" providerId="None" clId="Web-{FFBB0817-B4F6-4A9C-8E9D-5ACD854416DB}" dt="2021-06-23T12:30:43.942" v="21" actId="14100"/>
          <ac:picMkLst>
            <pc:docMk/>
            <pc:sldMk cId="1767688414" sldId="268"/>
            <ac:picMk id="5" creationId="{835BA367-2A82-44FB-852C-D3193ECBE227}"/>
          </ac:picMkLst>
        </pc:picChg>
      </pc:sldChg>
    </pc:docChg>
  </pc:docChgLst>
  <pc:docChgLst>
    <pc:chgData name="David Cavero" clId="Web-{E34A1411-F573-45E8-8C28-BCB7A2DDA5EA}"/>
    <pc:docChg chg="modSld">
      <pc:chgData name="David Cavero" userId="" providerId="" clId="Web-{E34A1411-F573-45E8-8C28-BCB7A2DDA5EA}" dt="2021-06-29T08:28:39.949" v="32" actId="20577"/>
      <pc:docMkLst>
        <pc:docMk/>
      </pc:docMkLst>
      <pc:sldChg chg="modSp">
        <pc:chgData name="David Cavero" userId="" providerId="" clId="Web-{E34A1411-F573-45E8-8C28-BCB7A2DDA5EA}" dt="2021-06-29T06:55:07.939" v="4" actId="14100"/>
        <pc:sldMkLst>
          <pc:docMk/>
          <pc:sldMk cId="0" sldId="256"/>
        </pc:sldMkLst>
        <pc:spChg chg="mod">
          <ac:chgData name="David Cavero" userId="" providerId="" clId="Web-{E34A1411-F573-45E8-8C28-BCB7A2DDA5EA}" dt="2021-06-29T06:54:59.064" v="1" actId="2057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David Cavero" userId="" providerId="" clId="Web-{E34A1411-F573-45E8-8C28-BCB7A2DDA5EA}" dt="2021-06-29T06:55:07.939" v="4" actId="14100"/>
          <ac:spMkLst>
            <pc:docMk/>
            <pc:sldMk cId="0" sldId="256"/>
            <ac:spMk id="54" creationId="{00000000-0000-0000-0000-000000000000}"/>
          </ac:spMkLst>
        </pc:spChg>
      </pc:sldChg>
      <pc:sldChg chg="modSp">
        <pc:chgData name="David Cavero" userId="" providerId="" clId="Web-{E34A1411-F573-45E8-8C28-BCB7A2DDA5EA}" dt="2021-06-29T08:28:39.949" v="32" actId="20577"/>
        <pc:sldMkLst>
          <pc:docMk/>
          <pc:sldMk cId="0" sldId="264"/>
        </pc:sldMkLst>
        <pc:spChg chg="mod">
          <ac:chgData name="David Cavero" userId="" providerId="" clId="Web-{E34A1411-F573-45E8-8C28-BCB7A2DDA5EA}" dt="2021-06-29T08:28:39.949" v="32" actId="20577"/>
          <ac:spMkLst>
            <pc:docMk/>
            <pc:sldMk cId="0" sldId="264"/>
            <ac:spMk id="1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bd31819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0bd31819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25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bd31819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0bd31819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bd31819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e0bd31819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67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0bd3181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e0bd3181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>
  <p:cSld name="Intr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56524" y="2026941"/>
            <a:ext cx="106686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56524" y="3584374"/>
            <a:ext cx="6469063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2"/>
          </p:nvPr>
        </p:nvSpPr>
        <p:spPr>
          <a:xfrm>
            <a:off x="7134225" y="3584374"/>
            <a:ext cx="39909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Source Sans Pro"/>
              <a:buNone/>
              <a:defRPr sz="3200"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839788" y="2238374"/>
            <a:ext cx="3932237" cy="363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885950" y="2751137"/>
            <a:ext cx="8420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Source Sans Pro"/>
              <a:buNone/>
              <a:defRPr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Source Sans Pro"/>
              <a:buNone/>
              <a:defRPr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  <a:defRPr sz="2400">
                <a:solidFill>
                  <a:srgbClr val="75707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Source Sans Pro"/>
              <a:buNone/>
              <a:defRPr sz="6000"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  <a:defRPr sz="2400">
                <a:solidFill>
                  <a:srgbClr val="7570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Source Sans Pro"/>
              <a:buNone/>
              <a:defRPr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  <a:defRPr sz="2400" b="1">
                <a:solidFill>
                  <a:srgbClr val="7570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  <a:defRPr sz="2400" b="1">
                <a:solidFill>
                  <a:srgbClr val="7570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Source Sans Pro"/>
              <a:buNone/>
              <a:defRPr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2213"/>
          <a:stretch/>
        </p:blipFill>
        <p:spPr>
          <a:xfrm>
            <a:off x="0" y="0"/>
            <a:ext cx="12193200" cy="57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 descr="A picture containing flow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1708"/>
          <a:stretch/>
        </p:blipFill>
        <p:spPr>
          <a:xfrm>
            <a:off x="7015931" y="6050590"/>
            <a:ext cx="901700" cy="55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659" y="6020114"/>
            <a:ext cx="3325451" cy="6080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1"/>
          <p:cNvSpPr/>
          <p:nvPr/>
        </p:nvSpPr>
        <p:spPr>
          <a:xfrm>
            <a:off x="7327900" y="6039583"/>
            <a:ext cx="44831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support of the European Commission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Innovation and Networks Executive Agency (INEA)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Action No 2018-EU-IA-0093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2E75B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3" descr="A picture containing flower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34500" y="6335287"/>
            <a:ext cx="540282" cy="42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3" descr="A picture containing 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5385" y="6357517"/>
            <a:ext cx="1031868" cy="36115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/>
          <p:nvPr/>
        </p:nvSpPr>
        <p:spPr>
          <a:xfrm>
            <a:off x="6951400" y="6323190"/>
            <a:ext cx="44831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Funded by the Innovation and Networks Executive Agency (INEA) under Action No 2018-EU-IA-0093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title"/>
          </p:nvPr>
        </p:nvSpPr>
        <p:spPr>
          <a:xfrm>
            <a:off x="456524" y="2026941"/>
            <a:ext cx="106686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0" dirty="0"/>
              <a:t>GO-PEG </a:t>
            </a:r>
            <a:br>
              <a:rPr lang="en-US" b="0" dirty="0"/>
            </a:br>
            <a:r>
              <a:rPr lang="en-US" b="0" dirty="0"/>
              <a:t>Schema creation and transformation</a:t>
            </a:r>
            <a:r>
              <a:rPr lang="en-US" dirty="0"/>
              <a:t> </a:t>
            </a:r>
            <a:r>
              <a:rPr lang="en-US" b="0" dirty="0"/>
              <a:t>processes</a:t>
            </a:r>
            <a:endParaRPr b="0"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1"/>
          </p:nvPr>
        </p:nvSpPr>
        <p:spPr>
          <a:xfrm>
            <a:off x="151724" y="5098849"/>
            <a:ext cx="646906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"A step towards High Value Datasets"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835BA367-2A82-44FB-852C-D3193ECB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643554"/>
            <a:ext cx="7753350" cy="3561617"/>
          </a:xfrm>
          <a:prstGeom prst="rect">
            <a:avLst/>
          </a:prstGeom>
        </p:spPr>
      </p:pic>
      <p:sp>
        <p:nvSpPr>
          <p:cNvPr id="131" name="Google Shape;131;ge0bd318197_1_5"/>
          <p:cNvSpPr txBox="1">
            <a:spLocks noGrp="1"/>
          </p:cNvSpPr>
          <p:nvPr>
            <p:ph type="title"/>
          </p:nvPr>
        </p:nvSpPr>
        <p:spPr>
          <a:xfrm>
            <a:off x="641275" y="365125"/>
            <a:ext cx="109905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ct val="100000"/>
            </a:pPr>
            <a:r>
              <a:rPr lang="en-US" dirty="0"/>
              <a:t>POP-WILDFIRE  Use Case description</a:t>
            </a:r>
            <a:endParaRPr dirty="0" err="1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8A5EC4-9DF1-4623-9668-DF77AD00F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975" y="1082675"/>
            <a:ext cx="10515600" cy="4351338"/>
          </a:xfrm>
        </p:spPr>
        <p:txBody>
          <a:bodyPr/>
          <a:lstStyle/>
          <a:p>
            <a:r>
              <a:rPr lang="en-GB" sz="2400" dirty="0"/>
              <a:t>Wild fires cause incalculable environmental and economic losses every year, and threatens several populated areas.</a:t>
            </a:r>
          </a:p>
          <a:p>
            <a:r>
              <a:rPr lang="en-GB" sz="2400" dirty="0"/>
              <a:t>The aim of </a:t>
            </a:r>
            <a:r>
              <a:rPr lang="en-GB" sz="2400" dirty="0" err="1"/>
              <a:t>POP_Wildfire</a:t>
            </a:r>
            <a:r>
              <a:rPr lang="en-GB" sz="2400" dirty="0"/>
              <a:t> is to obtain the POTENTIAL WILDFIRE RISK, and in a second phase to assess the vulnerability for the population directly affected by this threaten.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57B58A-CB54-49EB-B4A4-4AC5C129F8D2}"/>
              </a:ext>
            </a:extLst>
          </p:cNvPr>
          <p:cNvSpPr txBox="1"/>
          <p:nvPr/>
        </p:nvSpPr>
        <p:spPr>
          <a:xfrm>
            <a:off x="342900" y="5438775"/>
            <a:ext cx="37242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alibri"/>
              </a:rPr>
              <a:t>Data flow image used to define the model</a:t>
            </a:r>
          </a:p>
        </p:txBody>
      </p:sp>
    </p:spTree>
    <p:extLst>
      <p:ext uri="{BB962C8B-B14F-4D97-AF65-F5344CB8AC3E}">
        <p14:creationId xmlns:p14="http://schemas.microsoft.com/office/powerpoint/2010/main" val="176768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0bd318197_1_5"/>
          <p:cNvSpPr txBox="1">
            <a:spLocks noGrp="1"/>
          </p:cNvSpPr>
          <p:nvPr>
            <p:ph type="title"/>
          </p:nvPr>
        </p:nvSpPr>
        <p:spPr>
          <a:xfrm>
            <a:off x="641275" y="365125"/>
            <a:ext cx="109905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>
              <a:buSzPct val="100000"/>
            </a:pPr>
            <a:r>
              <a:rPr lang="en-US"/>
              <a:t>POP-WILDFIRE  challenges: Schema harmonisation</a:t>
            </a:r>
            <a:endParaRPr/>
          </a:p>
        </p:txBody>
      </p:sp>
      <p:sp>
        <p:nvSpPr>
          <p:cNvPr id="132" name="Google Shape;132;ge0bd318197_1_5"/>
          <p:cNvSpPr txBox="1">
            <a:spLocks noGrp="1"/>
          </p:cNvSpPr>
          <p:nvPr>
            <p:ph type="body" idx="1"/>
          </p:nvPr>
        </p:nvSpPr>
        <p:spPr>
          <a:xfrm>
            <a:off x="104775" y="1233624"/>
            <a:ext cx="11534775" cy="48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Understanding how the different data sources can be included into the model.</a:t>
            </a:r>
          </a:p>
          <a:p>
            <a:pPr marL="685800" lvl="1" indent="-228600">
              <a:buSzPts val="2800"/>
            </a:pPr>
            <a:r>
              <a:rPr lang="en-GB" dirty="0"/>
              <a:t>First challenge has been the identification of pan-European datasets with valid data to be included in a model that was originally design using datasets available only for Spain.</a:t>
            </a:r>
            <a:endParaRPr lang="en-GB"/>
          </a:p>
          <a:p>
            <a:pPr marL="685800" lvl="1" indent="-228600">
              <a:buSzPts val="2800"/>
            </a:pPr>
            <a:r>
              <a:rPr lang="en-GB" dirty="0"/>
              <a:t>Need for data pre-processing to adapt the existing pan-European datasets into the suitable schema to feed the process.</a:t>
            </a:r>
          </a:p>
          <a:p>
            <a:pPr marL="1600200" lvl="3" indent="-228600">
              <a:buSzPts val="2800"/>
            </a:pPr>
            <a:r>
              <a:rPr lang="en-GB" dirty="0"/>
              <a:t>The use of national/regional level datasets in the original study and the difficulty to find valid pan-European datasets to be used, clearly exemplify why we need INSPIRE, the European directive for spatial data interoperability.</a:t>
            </a:r>
          </a:p>
          <a:p>
            <a:pPr marL="685800" lvl="1" indent="-228600">
              <a:buSzPts val="2800"/>
            </a:pPr>
            <a:r>
              <a:rPr lang="en-GB" dirty="0"/>
              <a:t>Lack of metadata in datasets identified as source of relevant information (not aligned with INSPIRE), making impossible their use.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0bd318197_1_5"/>
          <p:cNvSpPr txBox="1">
            <a:spLocks noGrp="1"/>
          </p:cNvSpPr>
          <p:nvPr>
            <p:ph type="title"/>
          </p:nvPr>
        </p:nvSpPr>
        <p:spPr>
          <a:xfrm>
            <a:off x="641275" y="365125"/>
            <a:ext cx="109905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ct val="100000"/>
            </a:pPr>
            <a:r>
              <a:rPr lang="en-US" dirty="0"/>
              <a:t>POP-WILDFIRE  challenges: Schema creation</a:t>
            </a:r>
            <a:endParaRPr dirty="0"/>
          </a:p>
        </p:txBody>
      </p:sp>
      <p:sp>
        <p:nvSpPr>
          <p:cNvPr id="132" name="Google Shape;132;ge0bd318197_1_5"/>
          <p:cNvSpPr txBox="1">
            <a:spLocks noGrp="1"/>
          </p:cNvSpPr>
          <p:nvPr>
            <p:ph type="body" idx="1"/>
          </p:nvPr>
        </p:nvSpPr>
        <p:spPr>
          <a:xfrm>
            <a:off x="2447925" y="1185999"/>
            <a:ext cx="9744075" cy="9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>
              <a:buNone/>
            </a:pPr>
            <a:r>
              <a:rPr lang="en-GB" dirty="0"/>
              <a:t>The final output will be enclosed within the Annex 3 &gt; Natural Risk Zones</a:t>
            </a:r>
            <a:endParaRPr lang="en-US" dirty="0"/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None/>
            </a:pPr>
            <a:endParaRPr/>
          </a:p>
          <a:p>
            <a:pPr marL="228600" indent="-50800">
              <a:buNone/>
            </a:pPr>
            <a:endParaRPr lang="es-ES"/>
          </a:p>
        </p:txBody>
      </p:sp>
      <p:sp>
        <p:nvSpPr>
          <p:cNvPr id="2" name="Google Shape;132;ge0bd318197_1_5">
            <a:extLst>
              <a:ext uri="{FF2B5EF4-FFF2-40B4-BE49-F238E27FC236}">
                <a16:creationId xmlns:a16="http://schemas.microsoft.com/office/drawing/2014/main" id="{7141B727-E77A-4A9E-AD8B-27548A97B63F}"/>
              </a:ext>
            </a:extLst>
          </p:cNvPr>
          <p:cNvSpPr txBox="1">
            <a:spLocks/>
          </p:cNvSpPr>
          <p:nvPr/>
        </p:nvSpPr>
        <p:spPr>
          <a:xfrm>
            <a:off x="4171950" y="1843224"/>
            <a:ext cx="8020050" cy="43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3D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lvl="1" indent="-228600"/>
            <a:r>
              <a:rPr lang="en-GB" dirty="0"/>
              <a:t>Adapting the outputs of the existing methodology to match the different feature Types within the INSPIRE directive has been identified as a potential loss of relevant information.</a:t>
            </a:r>
          </a:p>
          <a:p>
            <a:pPr marL="685800" lvl="1" indent="-228600"/>
            <a:r>
              <a:rPr lang="en-GB" dirty="0"/>
              <a:t>Use of the existing INSPIRE UML model as a frame reference to define the new output model, capturing the relevant information associated to the different features.</a:t>
            </a:r>
          </a:p>
          <a:p>
            <a:pPr marL="685800" lvl="1" indent="-228600"/>
            <a:endParaRPr lang="en-GB" dirty="0"/>
          </a:p>
          <a:p>
            <a:pPr marL="1143000" lvl="2" indent="-228600"/>
            <a:r>
              <a:rPr lang="en-GB" dirty="0"/>
              <a:t>PHASE 1 output (Potential Wildfire Risk Map) and intermediate outputs more aligned with </a:t>
            </a:r>
            <a:r>
              <a:rPr lang="en-GB" dirty="0" err="1"/>
              <a:t>RiskZone</a:t>
            </a:r>
            <a:r>
              <a:rPr lang="en-GB" dirty="0"/>
              <a:t> feature Type</a:t>
            </a:r>
          </a:p>
          <a:p>
            <a:pPr marL="1143000" lvl="2" indent="-228600"/>
            <a:r>
              <a:rPr lang="en-GB" dirty="0"/>
              <a:t>PHASE 2 output (</a:t>
            </a:r>
            <a:r>
              <a:rPr lang="en-GB" dirty="0" err="1"/>
              <a:t>POP_Wildfire</a:t>
            </a:r>
            <a:r>
              <a:rPr lang="en-GB" dirty="0"/>
              <a:t>)  more aligned with </a:t>
            </a:r>
            <a:r>
              <a:rPr lang="en-GB" dirty="0" err="1"/>
              <a:t>HazardArea</a:t>
            </a:r>
            <a:r>
              <a:rPr lang="en-GB" dirty="0"/>
              <a:t> feature Type</a:t>
            </a:r>
          </a:p>
          <a:p>
            <a:pPr marL="685800" indent="0">
              <a:buNone/>
            </a:pPr>
            <a:endParaRPr lang="en-GB"/>
          </a:p>
          <a:p>
            <a:pPr marL="228600" indent="-50800">
              <a:buNone/>
            </a:pPr>
            <a:endParaRPr lang="en-GB"/>
          </a:p>
        </p:txBody>
      </p: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C26AB289-F234-4FF5-A32A-1E0A8E8C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1143000"/>
            <a:ext cx="2095500" cy="2038350"/>
          </a:xfrm>
          <a:prstGeom prst="rect">
            <a:avLst/>
          </a:prstGeom>
        </p:spPr>
      </p:pic>
      <p:pic>
        <p:nvPicPr>
          <p:cNvPr id="7" name="Imagen 7" descr="Diagrama&#10;&#10;Descripción generada automáticamente">
            <a:extLst>
              <a:ext uri="{FF2B5EF4-FFF2-40B4-BE49-F238E27FC236}">
                <a16:creationId xmlns:a16="http://schemas.microsoft.com/office/drawing/2014/main" id="{A13839DA-8A5E-49B4-8011-B73B1CE23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3314700"/>
            <a:ext cx="2181225" cy="2857500"/>
          </a:xfrm>
          <a:prstGeom prst="rect">
            <a:avLst/>
          </a:prstGeom>
        </p:spPr>
      </p:pic>
      <p:pic>
        <p:nvPicPr>
          <p:cNvPr id="8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64C3795-A231-4D2E-BB1F-8FE7AEE7E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213" y="4857750"/>
            <a:ext cx="2219325" cy="133350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1FF5969-6CC3-4384-A477-4FC26D387D7B}"/>
              </a:ext>
            </a:extLst>
          </p:cNvPr>
          <p:cNvSpPr/>
          <p:nvPr/>
        </p:nvSpPr>
        <p:spPr>
          <a:xfrm>
            <a:off x="447675" y="1219200"/>
            <a:ext cx="2057400" cy="18478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1F62CA4-BCB8-4E31-863D-748520478673}"/>
              </a:ext>
            </a:extLst>
          </p:cNvPr>
          <p:cNvSpPr/>
          <p:nvPr/>
        </p:nvSpPr>
        <p:spPr>
          <a:xfrm>
            <a:off x="1800225" y="4133850"/>
            <a:ext cx="428625" cy="4953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E73304E-7D2C-4BAB-BC9E-AC8CC029BCAE}"/>
              </a:ext>
            </a:extLst>
          </p:cNvPr>
          <p:cNvSpPr/>
          <p:nvPr/>
        </p:nvSpPr>
        <p:spPr>
          <a:xfrm>
            <a:off x="1800225" y="4705350"/>
            <a:ext cx="514350" cy="36195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E3CFADD-0EDF-4149-9944-BD2280116094}"/>
              </a:ext>
            </a:extLst>
          </p:cNvPr>
          <p:cNvSpPr/>
          <p:nvPr/>
        </p:nvSpPr>
        <p:spPr>
          <a:xfrm>
            <a:off x="2381250" y="4838700"/>
            <a:ext cx="2324100" cy="12954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38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0bd318197_0_0"/>
          <p:cNvSpPr txBox="1">
            <a:spLocks noGrp="1"/>
          </p:cNvSpPr>
          <p:nvPr>
            <p:ph type="title"/>
          </p:nvPr>
        </p:nvSpPr>
        <p:spPr>
          <a:xfrm>
            <a:off x="641275" y="365125"/>
            <a:ext cx="109905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Source Sans Pro"/>
              <a:buNone/>
            </a:pPr>
            <a:r>
              <a:rPr lang="en-US"/>
              <a:t>POP-WILDFIRE  challenges: Data transformation</a:t>
            </a:r>
            <a:endParaRPr/>
          </a:p>
        </p:txBody>
      </p:sp>
      <p:sp>
        <p:nvSpPr>
          <p:cNvPr id="138" name="Google Shape;138;ge0bd318197_0_0"/>
          <p:cNvSpPr txBox="1">
            <a:spLocks noGrp="1"/>
          </p:cNvSpPr>
          <p:nvPr>
            <p:ph type="body" idx="1"/>
          </p:nvPr>
        </p:nvSpPr>
        <p:spPr>
          <a:xfrm>
            <a:off x="285750" y="1219274"/>
            <a:ext cx="86868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500"/>
              </a:spcBef>
            </a:pPr>
            <a:r>
              <a:rPr lang="en-GB" dirty="0"/>
              <a:t>Need </a:t>
            </a:r>
            <a:r>
              <a:rPr lang="en-GB" sz="2800" dirty="0"/>
              <a:t>for data pre-processing</a:t>
            </a:r>
            <a:r>
              <a:rPr lang="en-GB" dirty="0"/>
              <a:t> to adapt the existing pan-European datasets into the valid schema to feed the process.</a:t>
            </a:r>
            <a:endParaRPr lang="es-ES" dirty="0"/>
          </a:p>
          <a:p>
            <a:pPr>
              <a:spcBef>
                <a:spcPts val="500"/>
              </a:spcBef>
            </a:pPr>
            <a:r>
              <a:rPr lang="en-US" dirty="0"/>
              <a:t>Existence</a:t>
            </a:r>
            <a:r>
              <a:rPr lang="en-US" sz="2800" dirty="0"/>
              <a:t> of different vegetation &amp; bioclimatic models that need to be comparable</a:t>
            </a:r>
            <a:endParaRPr sz="2800"/>
          </a:p>
          <a:p>
            <a:pPr>
              <a:spcBef>
                <a:spcPts val="0"/>
              </a:spcBef>
            </a:pPr>
            <a:r>
              <a:rPr lang="en-US" dirty="0"/>
              <a:t>Differences in spatial resolution on the input datasets that need to be corrected</a:t>
            </a: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3D5"/>
              </a:buClr>
              <a:buSzPts val="2800"/>
              <a:buNone/>
            </a:pPr>
            <a:endParaRPr/>
          </a:p>
        </p:txBody>
      </p:sp>
      <p:pic>
        <p:nvPicPr>
          <p:cNvPr id="139" name="Google Shape;139;ge0bd31819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000" y="3977895"/>
            <a:ext cx="4910024" cy="21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3" descr="Diagrama&#10;&#10;Descripción generada automáticamente">
            <a:extLst>
              <a:ext uri="{FF2B5EF4-FFF2-40B4-BE49-F238E27FC236}">
                <a16:creationId xmlns:a16="http://schemas.microsoft.com/office/drawing/2014/main" id="{9F874DDA-8FCB-46CA-ABB3-AB3505A2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217" y="4648154"/>
            <a:ext cx="2837527" cy="1301817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C4A9E20-DC94-4803-B704-F9B338E28AFA}"/>
              </a:ext>
            </a:extLst>
          </p:cNvPr>
          <p:cNvSpPr/>
          <p:nvPr/>
        </p:nvSpPr>
        <p:spPr>
          <a:xfrm>
            <a:off x="3910413" y="5212934"/>
            <a:ext cx="1567885" cy="8899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51A3456-D912-42FE-B7FA-E09DCFAE69BC}"/>
              </a:ext>
            </a:extLst>
          </p:cNvPr>
          <p:cNvSpPr/>
          <p:nvPr/>
        </p:nvSpPr>
        <p:spPr>
          <a:xfrm>
            <a:off x="6903131" y="3921450"/>
            <a:ext cx="5236167" cy="20914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1885950" y="2751137"/>
            <a:ext cx="8420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THANK YOU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6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Intro</vt:lpstr>
      <vt:lpstr>1_Custom Design</vt:lpstr>
      <vt:lpstr>GO-PEG  Schema creation and transformation processes</vt:lpstr>
      <vt:lpstr>POP-WILDFIRE  Use Case description</vt:lpstr>
      <vt:lpstr>POP-WILDFIRE  challenges: Schema harmonisation</vt:lpstr>
      <vt:lpstr>POP-WILDFIRE  challenges: Schema creation</vt:lpstr>
      <vt:lpstr>POP-WILDFIRE  challenges: Data transformation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GO-PEG  Schema creation and transformation processes</dc:title>
  <dc:creator>Stefania Morrone</dc:creator>
  <cp:revision>254</cp:revision>
  <dcterms:created xsi:type="dcterms:W3CDTF">2021-06-11T10:34:11Z</dcterms:created>
  <dcterms:modified xsi:type="dcterms:W3CDTF">2021-06-29T08:28:51Z</dcterms:modified>
</cp:coreProperties>
</file>