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89" r:id="rId3"/>
  </p:sldMasterIdLst>
  <p:notesMasterIdLst>
    <p:notesMasterId r:id="rId17"/>
  </p:notesMasterIdLst>
  <p:sldIdLst>
    <p:sldId id="257" r:id="rId4"/>
    <p:sldId id="293" r:id="rId5"/>
    <p:sldId id="291" r:id="rId6"/>
    <p:sldId id="295" r:id="rId7"/>
    <p:sldId id="259" r:id="rId8"/>
    <p:sldId id="294" r:id="rId9"/>
    <p:sldId id="262" r:id="rId10"/>
    <p:sldId id="278" r:id="rId11"/>
    <p:sldId id="276" r:id="rId12"/>
    <p:sldId id="273" r:id="rId13"/>
    <p:sldId id="274" r:id="rId14"/>
    <p:sldId id="279" r:id="rId15"/>
    <p:sldId id="258" r:id="rId16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FFFFFF"/>
    <a:srgbClr val="0093D5"/>
    <a:srgbClr val="669E40"/>
    <a:srgbClr val="FF99FF"/>
    <a:srgbClr val="FF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a Morrone" userId="42e7ee80b1c20c70" providerId="LiveId" clId="{C8810552-25A3-4C2E-9E5F-C00A91C11900}"/>
    <pc:docChg chg="undo redo custSel addSld delSld modSld sldOrd">
      <pc:chgData name="Stefania Morrone" userId="42e7ee80b1c20c70" providerId="LiveId" clId="{C8810552-25A3-4C2E-9E5F-C00A91C11900}" dt="2021-06-28T15:19:43.493" v="3900" actId="1076"/>
      <pc:docMkLst>
        <pc:docMk/>
      </pc:docMkLst>
      <pc:sldChg chg="modSp mod">
        <pc:chgData name="Stefania Morrone" userId="42e7ee80b1c20c70" providerId="LiveId" clId="{C8810552-25A3-4C2E-9E5F-C00A91C11900}" dt="2021-06-24T14:15:53.670" v="1398" actId="20577"/>
        <pc:sldMkLst>
          <pc:docMk/>
          <pc:sldMk cId="2510791173" sldId="257"/>
        </pc:sldMkLst>
        <pc:spChg chg="mod">
          <ac:chgData name="Stefania Morrone" userId="42e7ee80b1c20c70" providerId="LiveId" clId="{C8810552-25A3-4C2E-9E5F-C00A91C11900}" dt="2021-06-24T14:15:53.670" v="1398" actId="20577"/>
          <ac:spMkLst>
            <pc:docMk/>
            <pc:sldMk cId="2510791173" sldId="257"/>
            <ac:spMk id="4" creationId="{2470713F-A0BB-4A60-9D63-E6D7578EE588}"/>
          </ac:spMkLst>
        </pc:spChg>
      </pc:sldChg>
      <pc:sldChg chg="addSp delSp modSp add del mod">
        <pc:chgData name="Stefania Morrone" userId="42e7ee80b1c20c70" providerId="LiveId" clId="{C8810552-25A3-4C2E-9E5F-C00A91C11900}" dt="2021-06-28T13:49:16.530" v="3395" actId="1076"/>
        <pc:sldMkLst>
          <pc:docMk/>
          <pc:sldMk cId="2506266571" sldId="259"/>
        </pc:sldMkLst>
        <pc:spChg chg="mod">
          <ac:chgData name="Stefania Morrone" userId="42e7ee80b1c20c70" providerId="LiveId" clId="{C8810552-25A3-4C2E-9E5F-C00A91C11900}" dt="2021-06-28T13:48:31.915" v="3387" actId="403"/>
          <ac:spMkLst>
            <pc:docMk/>
            <pc:sldMk cId="2506266571" sldId="259"/>
            <ac:spMk id="3" creationId="{F4EF5C62-3697-4B17-8800-7A748AA1DAD8}"/>
          </ac:spMkLst>
        </pc:spChg>
        <pc:spChg chg="mod">
          <ac:chgData name="Stefania Morrone" userId="42e7ee80b1c20c70" providerId="LiveId" clId="{C8810552-25A3-4C2E-9E5F-C00A91C11900}" dt="2021-06-28T08:14:19.057" v="1882" actId="404"/>
          <ac:spMkLst>
            <pc:docMk/>
            <pc:sldMk cId="2506266571" sldId="259"/>
            <ac:spMk id="5" creationId="{C82DE540-3C9D-4480-8215-80C3892F4E20}"/>
          </ac:spMkLst>
        </pc:spChg>
        <pc:spChg chg="mod">
          <ac:chgData name="Stefania Morrone" userId="42e7ee80b1c20c70" providerId="LiveId" clId="{C8810552-25A3-4C2E-9E5F-C00A91C11900}" dt="2021-06-28T13:49:16.530" v="3395" actId="1076"/>
          <ac:spMkLst>
            <pc:docMk/>
            <pc:sldMk cId="2506266571" sldId="259"/>
            <ac:spMk id="6" creationId="{8632A1A7-8549-430A-8631-1C6F0031FA10}"/>
          </ac:spMkLst>
        </pc:spChg>
        <pc:picChg chg="del mod">
          <ac:chgData name="Stefania Morrone" userId="42e7ee80b1c20c70" providerId="LiveId" clId="{C8810552-25A3-4C2E-9E5F-C00A91C11900}" dt="2021-06-28T08:03:04.046" v="1852" actId="478"/>
          <ac:picMkLst>
            <pc:docMk/>
            <pc:sldMk cId="2506266571" sldId="259"/>
            <ac:picMk id="4" creationId="{60186A1D-21E5-430F-91D3-192706B41A98}"/>
          </ac:picMkLst>
        </pc:picChg>
        <pc:picChg chg="add mod modCrop">
          <ac:chgData name="Stefania Morrone" userId="42e7ee80b1c20c70" providerId="LiveId" clId="{C8810552-25A3-4C2E-9E5F-C00A91C11900}" dt="2021-06-28T13:49:08.762" v="3393" actId="1076"/>
          <ac:picMkLst>
            <pc:docMk/>
            <pc:sldMk cId="2506266571" sldId="259"/>
            <ac:picMk id="7" creationId="{65AF63DA-100E-49C1-82E2-34BE788B3041}"/>
          </ac:picMkLst>
        </pc:picChg>
      </pc:sldChg>
      <pc:sldChg chg="modSp mod">
        <pc:chgData name="Stefania Morrone" userId="42e7ee80b1c20c70" providerId="LiveId" clId="{C8810552-25A3-4C2E-9E5F-C00A91C11900}" dt="2021-06-28T13:54:36.816" v="3433" actId="20577"/>
        <pc:sldMkLst>
          <pc:docMk/>
          <pc:sldMk cId="2552584456" sldId="262"/>
        </pc:sldMkLst>
        <pc:spChg chg="mod">
          <ac:chgData name="Stefania Morrone" userId="42e7ee80b1c20c70" providerId="LiveId" clId="{C8810552-25A3-4C2E-9E5F-C00A91C11900}" dt="2021-06-28T13:54:14.298" v="3431" actId="14100"/>
          <ac:spMkLst>
            <pc:docMk/>
            <pc:sldMk cId="2552584456" sldId="262"/>
            <ac:spMk id="5" creationId="{7ECD5772-054B-41B1-926F-2F0EE06FBA5A}"/>
          </ac:spMkLst>
        </pc:spChg>
        <pc:spChg chg="mod">
          <ac:chgData name="Stefania Morrone" userId="42e7ee80b1c20c70" providerId="LiveId" clId="{C8810552-25A3-4C2E-9E5F-C00A91C11900}" dt="2021-06-28T13:54:36.816" v="3433" actId="20577"/>
          <ac:spMkLst>
            <pc:docMk/>
            <pc:sldMk cId="2552584456" sldId="262"/>
            <ac:spMk id="8" creationId="{141FFA69-6F12-4004-9E6A-550C7EFC97B8}"/>
          </ac:spMkLst>
        </pc:spChg>
        <pc:spChg chg="mod">
          <ac:chgData name="Stefania Morrone" userId="42e7ee80b1c20c70" providerId="LiveId" clId="{C8810552-25A3-4C2E-9E5F-C00A91C11900}" dt="2021-06-28T13:52:28.255" v="3420" actId="14100"/>
          <ac:spMkLst>
            <pc:docMk/>
            <pc:sldMk cId="2552584456" sldId="262"/>
            <ac:spMk id="12" creationId="{DABFEC08-4D6E-4615-B4C2-03262629C176}"/>
          </ac:spMkLst>
        </pc:spChg>
        <pc:picChg chg="mod">
          <ac:chgData name="Stefania Morrone" userId="42e7ee80b1c20c70" providerId="LiveId" clId="{C8810552-25A3-4C2E-9E5F-C00A91C11900}" dt="2021-06-28T13:52:00.879" v="3412" actId="1076"/>
          <ac:picMkLst>
            <pc:docMk/>
            <pc:sldMk cId="2552584456" sldId="262"/>
            <ac:picMk id="7" creationId="{1F44779B-AF64-4CB1-B5FD-B38C0B3B0A6F}"/>
          </ac:picMkLst>
        </pc:picChg>
      </pc:sldChg>
      <pc:sldChg chg="del">
        <pc:chgData name="Stefania Morrone" userId="42e7ee80b1c20c70" providerId="LiveId" clId="{C8810552-25A3-4C2E-9E5F-C00A91C11900}" dt="2021-06-24T10:27:37.511" v="2" actId="2696"/>
        <pc:sldMkLst>
          <pc:docMk/>
          <pc:sldMk cId="1256150873" sldId="264"/>
        </pc:sldMkLst>
      </pc:sldChg>
      <pc:sldChg chg="del mod modShow">
        <pc:chgData name="Stefania Morrone" userId="42e7ee80b1c20c70" providerId="LiveId" clId="{C8810552-25A3-4C2E-9E5F-C00A91C11900}" dt="2021-06-24T14:23:46.053" v="1449" actId="2696"/>
        <pc:sldMkLst>
          <pc:docMk/>
          <pc:sldMk cId="2745568879" sldId="265"/>
        </pc:sldMkLst>
      </pc:sldChg>
      <pc:sldChg chg="modSp add del mod">
        <pc:chgData name="Stefania Morrone" userId="42e7ee80b1c20c70" providerId="LiveId" clId="{C8810552-25A3-4C2E-9E5F-C00A91C11900}" dt="2021-06-24T13:35:04.785" v="867" actId="2696"/>
        <pc:sldMkLst>
          <pc:docMk/>
          <pc:sldMk cId="2785152798" sldId="269"/>
        </pc:sldMkLst>
        <pc:spChg chg="mod">
          <ac:chgData name="Stefania Morrone" userId="42e7ee80b1c20c70" providerId="LiveId" clId="{C8810552-25A3-4C2E-9E5F-C00A91C11900}" dt="2021-06-24T13:34:47.186" v="866" actId="20577"/>
          <ac:spMkLst>
            <pc:docMk/>
            <pc:sldMk cId="2785152798" sldId="269"/>
            <ac:spMk id="2" creationId="{F943AD4B-C3DC-42E2-A03A-DCFB0BAC9094}"/>
          </ac:spMkLst>
        </pc:spChg>
      </pc:sldChg>
      <pc:sldChg chg="addSp delSp modSp mod">
        <pc:chgData name="Stefania Morrone" userId="42e7ee80b1c20c70" providerId="LiveId" clId="{C8810552-25A3-4C2E-9E5F-C00A91C11900}" dt="2021-06-28T15:10:38.065" v="3808" actId="14100"/>
        <pc:sldMkLst>
          <pc:docMk/>
          <pc:sldMk cId="3535903870" sldId="273"/>
        </pc:sldMkLst>
        <pc:spChg chg="mod">
          <ac:chgData name="Stefania Morrone" userId="42e7ee80b1c20c70" providerId="LiveId" clId="{C8810552-25A3-4C2E-9E5F-C00A91C11900}" dt="2021-06-28T14:02:12.938" v="3622" actId="14100"/>
          <ac:spMkLst>
            <pc:docMk/>
            <pc:sldMk cId="3535903870" sldId="273"/>
            <ac:spMk id="3" creationId="{F4EF5C62-3697-4B17-8800-7A748AA1DAD8}"/>
          </ac:spMkLst>
        </pc:spChg>
        <pc:spChg chg="add mod">
          <ac:chgData name="Stefania Morrone" userId="42e7ee80b1c20c70" providerId="LiveId" clId="{C8810552-25A3-4C2E-9E5F-C00A91C11900}" dt="2021-06-28T14:02:41.721" v="3627" actId="164"/>
          <ac:spMkLst>
            <pc:docMk/>
            <pc:sldMk cId="3535903870" sldId="273"/>
            <ac:spMk id="5" creationId="{C83D5AFF-5686-48FE-A539-990CD98795DA}"/>
          </ac:spMkLst>
        </pc:spChg>
        <pc:spChg chg="mod">
          <ac:chgData name="Stefania Morrone" userId="42e7ee80b1c20c70" providerId="LiveId" clId="{C8810552-25A3-4C2E-9E5F-C00A91C11900}" dt="2021-06-28T15:10:38.065" v="3808" actId="14100"/>
          <ac:spMkLst>
            <pc:docMk/>
            <pc:sldMk cId="3535903870" sldId="273"/>
            <ac:spMk id="6" creationId="{8632A1A7-8549-430A-8631-1C6F0031FA10}"/>
          </ac:spMkLst>
        </pc:spChg>
        <pc:spChg chg="del mod">
          <ac:chgData name="Stefania Morrone" userId="42e7ee80b1c20c70" providerId="LiveId" clId="{C8810552-25A3-4C2E-9E5F-C00A91C11900}" dt="2021-06-28T09:46:35.392" v="2610" actId="21"/>
          <ac:spMkLst>
            <pc:docMk/>
            <pc:sldMk cId="3535903870" sldId="273"/>
            <ac:spMk id="7" creationId="{E3C5644F-B816-4F0F-A519-D1A89533DD6A}"/>
          </ac:spMkLst>
        </pc:spChg>
        <pc:spChg chg="del">
          <ac:chgData name="Stefania Morrone" userId="42e7ee80b1c20c70" providerId="LiveId" clId="{C8810552-25A3-4C2E-9E5F-C00A91C11900}" dt="2021-06-28T15:10:25.745" v="3804" actId="478"/>
          <ac:spMkLst>
            <pc:docMk/>
            <pc:sldMk cId="3535903870" sldId="273"/>
            <ac:spMk id="15" creationId="{DF11E54D-0634-4019-BE35-1DFA0218BE78}"/>
          </ac:spMkLst>
        </pc:spChg>
        <pc:spChg chg="mod">
          <ac:chgData name="Stefania Morrone" userId="42e7ee80b1c20c70" providerId="LiveId" clId="{C8810552-25A3-4C2E-9E5F-C00A91C11900}" dt="2021-06-28T14:02:29.759" v="3625" actId="164"/>
          <ac:spMkLst>
            <pc:docMk/>
            <pc:sldMk cId="3535903870" sldId="273"/>
            <ac:spMk id="16" creationId="{FC4647E1-5A93-4EBF-843B-F9B721B96E77}"/>
          </ac:spMkLst>
        </pc:spChg>
        <pc:spChg chg="mod">
          <ac:chgData name="Stefania Morrone" userId="42e7ee80b1c20c70" providerId="LiveId" clId="{C8810552-25A3-4C2E-9E5F-C00A91C11900}" dt="2021-06-28T14:02:29.759" v="3625" actId="164"/>
          <ac:spMkLst>
            <pc:docMk/>
            <pc:sldMk cId="3535903870" sldId="273"/>
            <ac:spMk id="17" creationId="{928505A9-CAE9-4549-805B-7A59D3D70EC3}"/>
          </ac:spMkLst>
        </pc:spChg>
        <pc:spChg chg="mod">
          <ac:chgData name="Stefania Morrone" userId="42e7ee80b1c20c70" providerId="LiveId" clId="{C8810552-25A3-4C2E-9E5F-C00A91C11900}" dt="2021-06-28T14:02:29.759" v="3625" actId="164"/>
          <ac:spMkLst>
            <pc:docMk/>
            <pc:sldMk cId="3535903870" sldId="273"/>
            <ac:spMk id="18" creationId="{D8E51351-2236-46F0-902D-E9684C42D285}"/>
          </ac:spMkLst>
        </pc:spChg>
        <pc:spChg chg="del mod topLvl">
          <ac:chgData name="Stefania Morrone" userId="42e7ee80b1c20c70" providerId="LiveId" clId="{C8810552-25A3-4C2E-9E5F-C00A91C11900}" dt="2021-06-28T09:41:08.400" v="2499" actId="21"/>
          <ac:spMkLst>
            <pc:docMk/>
            <pc:sldMk cId="3535903870" sldId="273"/>
            <ac:spMk id="21" creationId="{38040697-C0AC-4753-9C3E-DA1E5A782BB7}"/>
          </ac:spMkLst>
        </pc:spChg>
        <pc:spChg chg="add del mod">
          <ac:chgData name="Stefania Morrone" userId="42e7ee80b1c20c70" providerId="LiveId" clId="{C8810552-25A3-4C2E-9E5F-C00A91C11900}" dt="2021-06-28T09:46:59.329" v="2613" actId="478"/>
          <ac:spMkLst>
            <pc:docMk/>
            <pc:sldMk cId="3535903870" sldId="273"/>
            <ac:spMk id="22" creationId="{4CA5C85F-1417-4D3F-BC87-968184894BC9}"/>
          </ac:spMkLst>
        </pc:spChg>
        <pc:grpChg chg="add del mod">
          <ac:chgData name="Stefania Morrone" userId="42e7ee80b1c20c70" providerId="LiveId" clId="{C8810552-25A3-4C2E-9E5F-C00A91C11900}" dt="2021-06-28T15:10:24.089" v="3803" actId="478"/>
          <ac:grpSpMkLst>
            <pc:docMk/>
            <pc:sldMk cId="3535903870" sldId="273"/>
            <ac:grpSpMk id="2" creationId="{66A3D5EE-057D-4957-A4D1-C0238879CE30}"/>
          </ac:grpSpMkLst>
        </pc:grpChg>
        <pc:grpChg chg="mod">
          <ac:chgData name="Stefania Morrone" userId="42e7ee80b1c20c70" providerId="LiveId" clId="{C8810552-25A3-4C2E-9E5F-C00A91C11900}" dt="2021-06-28T14:02:29.759" v="3625" actId="164"/>
          <ac:grpSpMkLst>
            <pc:docMk/>
            <pc:sldMk cId="3535903870" sldId="273"/>
            <ac:grpSpMk id="4" creationId="{D6673AC7-0CA2-4C79-A3EA-2D0AE9CBFD5B}"/>
          </ac:grpSpMkLst>
        </pc:grpChg>
        <pc:grpChg chg="add mod">
          <ac:chgData name="Stefania Morrone" userId="42e7ee80b1c20c70" providerId="LiveId" clId="{C8810552-25A3-4C2E-9E5F-C00A91C11900}" dt="2021-06-28T14:07:20.696" v="3652" actId="1076"/>
          <ac:grpSpMkLst>
            <pc:docMk/>
            <pc:sldMk cId="3535903870" sldId="273"/>
            <ac:grpSpMk id="7" creationId="{DCC2C005-7EC6-4D6B-BF8D-591FBA98B39F}"/>
          </ac:grpSpMkLst>
        </pc:grpChg>
        <pc:grpChg chg="add del mod">
          <ac:chgData name="Stefania Morrone" userId="42e7ee80b1c20c70" providerId="LiveId" clId="{C8810552-25A3-4C2E-9E5F-C00A91C11900}" dt="2021-06-28T09:41:08.400" v="2499" actId="21"/>
          <ac:grpSpMkLst>
            <pc:docMk/>
            <pc:sldMk cId="3535903870" sldId="273"/>
            <ac:grpSpMk id="19" creationId="{137123AF-F477-48D0-9251-49D9F057D6D1}"/>
          </ac:grpSpMkLst>
        </pc:grpChg>
        <pc:picChg chg="del mod">
          <ac:chgData name="Stefania Morrone" userId="42e7ee80b1c20c70" providerId="LiveId" clId="{C8810552-25A3-4C2E-9E5F-C00A91C11900}" dt="2021-06-28T09:45:54.335" v="2604" actId="478"/>
          <ac:picMkLst>
            <pc:docMk/>
            <pc:sldMk cId="3535903870" sldId="273"/>
            <ac:picMk id="2" creationId="{FFB97E5B-D2D8-4929-A9F4-51CA231CA71B}"/>
          </ac:picMkLst>
        </pc:picChg>
        <pc:picChg chg="add mod">
          <ac:chgData name="Stefania Morrone" userId="42e7ee80b1c20c70" providerId="LiveId" clId="{C8810552-25A3-4C2E-9E5F-C00A91C11900}" dt="2021-06-28T15:10:34.859" v="3807" actId="1076"/>
          <ac:picMkLst>
            <pc:docMk/>
            <pc:sldMk cId="3535903870" sldId="273"/>
            <ac:picMk id="11" creationId="{9997F6D2-3CC7-4F34-B1AF-946191713AB7}"/>
          </ac:picMkLst>
        </pc:picChg>
        <pc:picChg chg="mod topLvl">
          <ac:chgData name="Stefania Morrone" userId="42e7ee80b1c20c70" providerId="LiveId" clId="{C8810552-25A3-4C2E-9E5F-C00A91C11900}" dt="2021-06-28T14:02:41.721" v="3627" actId="164"/>
          <ac:picMkLst>
            <pc:docMk/>
            <pc:sldMk cId="3535903870" sldId="273"/>
            <ac:picMk id="20" creationId="{29B1FB17-E6AE-41AE-A6A6-BC4BE6663DA6}"/>
          </ac:picMkLst>
        </pc:picChg>
      </pc:sldChg>
      <pc:sldChg chg="addSp delSp modSp mod ord">
        <pc:chgData name="Stefania Morrone" userId="42e7ee80b1c20c70" providerId="LiveId" clId="{C8810552-25A3-4C2E-9E5F-C00A91C11900}" dt="2021-06-28T15:10:58.745" v="3809" actId="1076"/>
        <pc:sldMkLst>
          <pc:docMk/>
          <pc:sldMk cId="995109326" sldId="274"/>
        </pc:sldMkLst>
        <pc:spChg chg="add del mod">
          <ac:chgData name="Stefania Morrone" userId="42e7ee80b1c20c70" providerId="LiveId" clId="{C8810552-25A3-4C2E-9E5F-C00A91C11900}" dt="2021-06-28T09:31:55.985" v="2455"/>
          <ac:spMkLst>
            <pc:docMk/>
            <pc:sldMk cId="995109326" sldId="274"/>
            <ac:spMk id="2" creationId="{C6D8003F-D57B-453F-B7DB-1A0103229932}"/>
          </ac:spMkLst>
        </pc:spChg>
        <pc:spChg chg="mod">
          <ac:chgData name="Stefania Morrone" userId="42e7ee80b1c20c70" providerId="LiveId" clId="{C8810552-25A3-4C2E-9E5F-C00A91C11900}" dt="2021-06-28T14:07:34.341" v="3655" actId="14100"/>
          <ac:spMkLst>
            <pc:docMk/>
            <pc:sldMk cId="995109326" sldId="274"/>
            <ac:spMk id="3" creationId="{F4EF5C62-3697-4B17-8800-7A748AA1DAD8}"/>
          </ac:spMkLst>
        </pc:spChg>
        <pc:spChg chg="mod">
          <ac:chgData name="Stefania Morrone" userId="42e7ee80b1c20c70" providerId="LiveId" clId="{C8810552-25A3-4C2E-9E5F-C00A91C11900}" dt="2021-06-28T15:10:58.745" v="3809" actId="1076"/>
          <ac:spMkLst>
            <pc:docMk/>
            <pc:sldMk cId="995109326" sldId="274"/>
            <ac:spMk id="6" creationId="{8632A1A7-8549-430A-8631-1C6F0031FA10}"/>
          </ac:spMkLst>
        </pc:spChg>
        <pc:spChg chg="del mod">
          <ac:chgData name="Stefania Morrone" userId="42e7ee80b1c20c70" providerId="LiveId" clId="{C8810552-25A3-4C2E-9E5F-C00A91C11900}" dt="2021-06-28T09:31:27.570" v="2448" actId="21"/>
          <ac:spMkLst>
            <pc:docMk/>
            <pc:sldMk cId="995109326" sldId="274"/>
            <ac:spMk id="10" creationId="{BD0001EC-AE5C-474A-8372-DF6B409784F6}"/>
          </ac:spMkLst>
        </pc:spChg>
        <pc:spChg chg="add mod">
          <ac:chgData name="Stefania Morrone" userId="42e7ee80b1c20c70" providerId="LiveId" clId="{C8810552-25A3-4C2E-9E5F-C00A91C11900}" dt="2021-06-28T09:32:59.802" v="2467" actId="255"/>
          <ac:spMkLst>
            <pc:docMk/>
            <pc:sldMk cId="995109326" sldId="274"/>
            <ac:spMk id="11" creationId="{4DA64F09-FABD-456D-A726-045341500C25}"/>
          </ac:spMkLst>
        </pc:spChg>
        <pc:grpChg chg="mod">
          <ac:chgData name="Stefania Morrone" userId="42e7ee80b1c20c70" providerId="LiveId" clId="{C8810552-25A3-4C2E-9E5F-C00A91C11900}" dt="2021-06-28T09:48:11.097" v="2620" actId="1076"/>
          <ac:grpSpMkLst>
            <pc:docMk/>
            <pc:sldMk cId="995109326" sldId="274"/>
            <ac:grpSpMk id="7" creationId="{11BC5013-3F20-4C67-B932-47C38A41979F}"/>
          </ac:grpSpMkLst>
        </pc:grpChg>
        <pc:picChg chg="mod">
          <ac:chgData name="Stefania Morrone" userId="42e7ee80b1c20c70" providerId="LiveId" clId="{C8810552-25A3-4C2E-9E5F-C00A91C11900}" dt="2021-06-24T14:23:10.078" v="1448" actId="1076"/>
          <ac:picMkLst>
            <pc:docMk/>
            <pc:sldMk cId="995109326" sldId="274"/>
            <ac:picMk id="4" creationId="{B2792A95-D2FE-48E9-93AD-D07A492530BD}"/>
          </ac:picMkLst>
        </pc:picChg>
      </pc:sldChg>
      <pc:sldChg chg="del">
        <pc:chgData name="Stefania Morrone" userId="42e7ee80b1c20c70" providerId="LiveId" clId="{C8810552-25A3-4C2E-9E5F-C00A91C11900}" dt="2021-06-24T13:35:29.081" v="868" actId="2696"/>
        <pc:sldMkLst>
          <pc:docMk/>
          <pc:sldMk cId="2414855668" sldId="275"/>
        </pc:sldMkLst>
      </pc:sldChg>
      <pc:sldChg chg="addSp delSp modSp mod">
        <pc:chgData name="Stefania Morrone" userId="42e7ee80b1c20c70" providerId="LiveId" clId="{C8810552-25A3-4C2E-9E5F-C00A91C11900}" dt="2021-06-28T15:09:50.690" v="3799" actId="1076"/>
        <pc:sldMkLst>
          <pc:docMk/>
          <pc:sldMk cId="2416853265" sldId="276"/>
        </pc:sldMkLst>
        <pc:spChg chg="mod">
          <ac:chgData name="Stefania Morrone" userId="42e7ee80b1c20c70" providerId="LiveId" clId="{C8810552-25A3-4C2E-9E5F-C00A91C11900}" dt="2021-06-28T13:59:42.767" v="3531" actId="6549"/>
          <ac:spMkLst>
            <pc:docMk/>
            <pc:sldMk cId="2416853265" sldId="276"/>
            <ac:spMk id="5" creationId="{BB997846-355F-4484-90F0-290FB2B75341}"/>
          </ac:spMkLst>
        </pc:spChg>
        <pc:spChg chg="mod">
          <ac:chgData name="Stefania Morrone" userId="42e7ee80b1c20c70" providerId="LiveId" clId="{C8810552-25A3-4C2E-9E5F-C00A91C11900}" dt="2021-06-28T13:57:15.242" v="3507" actId="1076"/>
          <ac:spMkLst>
            <pc:docMk/>
            <pc:sldMk cId="2416853265" sldId="276"/>
            <ac:spMk id="8" creationId="{141FFA69-6F12-4004-9E6A-550C7EFC97B8}"/>
          </ac:spMkLst>
        </pc:spChg>
        <pc:spChg chg="add mod">
          <ac:chgData name="Stefania Morrone" userId="42e7ee80b1c20c70" providerId="LiveId" clId="{C8810552-25A3-4C2E-9E5F-C00A91C11900}" dt="2021-06-28T15:09:44.663" v="3798" actId="14100"/>
          <ac:spMkLst>
            <pc:docMk/>
            <pc:sldMk cId="2416853265" sldId="276"/>
            <ac:spMk id="9" creationId="{13127F6B-1E2F-4909-A110-E9688992F697}"/>
          </ac:spMkLst>
        </pc:spChg>
        <pc:spChg chg="del mod topLvl">
          <ac:chgData name="Stefania Morrone" userId="42e7ee80b1c20c70" providerId="LiveId" clId="{C8810552-25A3-4C2E-9E5F-C00A91C11900}" dt="2021-06-28T15:08:34.606" v="3784" actId="478"/>
          <ac:spMkLst>
            <pc:docMk/>
            <pc:sldMk cId="2416853265" sldId="276"/>
            <ac:spMk id="21" creationId="{1139E2E1-A452-419C-99BF-B5DD82B3ADA8}"/>
          </ac:spMkLst>
        </pc:spChg>
        <pc:spChg chg="del mod topLvl">
          <ac:chgData name="Stefania Morrone" userId="42e7ee80b1c20c70" providerId="LiveId" clId="{C8810552-25A3-4C2E-9E5F-C00A91C11900}" dt="2021-06-28T15:08:34.606" v="3784" actId="478"/>
          <ac:spMkLst>
            <pc:docMk/>
            <pc:sldMk cId="2416853265" sldId="276"/>
            <ac:spMk id="24" creationId="{2CA4B87C-DF9F-474E-89E0-AEE38EEB98E1}"/>
          </ac:spMkLst>
        </pc:spChg>
        <pc:spChg chg="del mod">
          <ac:chgData name="Stefania Morrone" userId="42e7ee80b1c20c70" providerId="LiveId" clId="{C8810552-25A3-4C2E-9E5F-C00A91C11900}" dt="2021-06-28T15:08:41.183" v="3788" actId="478"/>
          <ac:spMkLst>
            <pc:docMk/>
            <pc:sldMk cId="2416853265" sldId="276"/>
            <ac:spMk id="28" creationId="{E38EB4E2-4961-42AE-AF5C-F9E42948B6B7}"/>
          </ac:spMkLst>
        </pc:spChg>
        <pc:spChg chg="del mod">
          <ac:chgData name="Stefania Morrone" userId="42e7ee80b1c20c70" providerId="LiveId" clId="{C8810552-25A3-4C2E-9E5F-C00A91C11900}" dt="2021-06-28T15:08:39.981" v="3787" actId="478"/>
          <ac:spMkLst>
            <pc:docMk/>
            <pc:sldMk cId="2416853265" sldId="276"/>
            <ac:spMk id="29" creationId="{D0429D6B-324C-49AE-B11C-1ECFB4DF4221}"/>
          </ac:spMkLst>
        </pc:spChg>
        <pc:spChg chg="del mod">
          <ac:chgData name="Stefania Morrone" userId="42e7ee80b1c20c70" providerId="LiveId" clId="{C8810552-25A3-4C2E-9E5F-C00A91C11900}" dt="2021-06-28T15:08:37.109" v="3785" actId="478"/>
          <ac:spMkLst>
            <pc:docMk/>
            <pc:sldMk cId="2416853265" sldId="276"/>
            <ac:spMk id="30" creationId="{6FFE4127-F13B-4110-A5D3-32ADD978329C}"/>
          </ac:spMkLst>
        </pc:spChg>
        <pc:spChg chg="del mod">
          <ac:chgData name="Stefania Morrone" userId="42e7ee80b1c20c70" providerId="LiveId" clId="{C8810552-25A3-4C2E-9E5F-C00A91C11900}" dt="2021-06-28T15:08:38.096" v="3786" actId="478"/>
          <ac:spMkLst>
            <pc:docMk/>
            <pc:sldMk cId="2416853265" sldId="276"/>
            <ac:spMk id="31" creationId="{A68198D5-7EDF-4D2D-AB14-E51391E8AA58}"/>
          </ac:spMkLst>
        </pc:spChg>
        <pc:grpChg chg="add del mod">
          <ac:chgData name="Stefania Morrone" userId="42e7ee80b1c20c70" providerId="LiveId" clId="{C8810552-25A3-4C2E-9E5F-C00A91C11900}" dt="2021-06-28T13:58:24.927" v="3524" actId="165"/>
          <ac:grpSpMkLst>
            <pc:docMk/>
            <pc:sldMk cId="2416853265" sldId="276"/>
            <ac:grpSpMk id="2" creationId="{B18E8AA2-3095-4332-8E90-3246AD0E0C1E}"/>
          </ac:grpSpMkLst>
        </pc:grpChg>
        <pc:grpChg chg="add mod">
          <ac:chgData name="Stefania Morrone" userId="42e7ee80b1c20c70" providerId="LiveId" clId="{C8810552-25A3-4C2E-9E5F-C00A91C11900}" dt="2021-06-28T13:57:52.784" v="3516" actId="1076"/>
          <ac:grpSpMkLst>
            <pc:docMk/>
            <pc:sldMk cId="2416853265" sldId="276"/>
            <ac:grpSpMk id="7" creationId="{25B465AA-4C2A-4F07-88F1-6A3E4C0A9150}"/>
          </ac:grpSpMkLst>
        </pc:grpChg>
        <pc:picChg chg="add del">
          <ac:chgData name="Stefania Morrone" userId="42e7ee80b1c20c70" providerId="LiveId" clId="{C8810552-25A3-4C2E-9E5F-C00A91C11900}" dt="2021-06-28T15:08:13.602" v="3782"/>
          <ac:picMkLst>
            <pc:docMk/>
            <pc:sldMk cId="2416853265" sldId="276"/>
            <ac:picMk id="2" creationId="{AE3E2568-03EF-468B-A74B-7A992D284E99}"/>
          </ac:picMkLst>
        </pc:picChg>
        <pc:picChg chg="mod">
          <ac:chgData name="Stefania Morrone" userId="42e7ee80b1c20c70" providerId="LiveId" clId="{C8810552-25A3-4C2E-9E5F-C00A91C11900}" dt="2021-06-28T15:09:19.734" v="3794" actId="1076"/>
          <ac:picMkLst>
            <pc:docMk/>
            <pc:sldMk cId="2416853265" sldId="276"/>
            <ac:picMk id="3" creationId="{A358C065-CB09-4FBE-94B7-CECF3F9016C5}"/>
          </ac:picMkLst>
        </pc:picChg>
        <pc:picChg chg="mod">
          <ac:chgData name="Stefania Morrone" userId="42e7ee80b1c20c70" providerId="LiveId" clId="{C8810552-25A3-4C2E-9E5F-C00A91C11900}" dt="2021-06-28T13:57:46.879" v="3515" actId="164"/>
          <ac:picMkLst>
            <pc:docMk/>
            <pc:sldMk cId="2416853265" sldId="276"/>
            <ac:picMk id="4" creationId="{104833E3-A989-4A05-8E13-47259FB40320}"/>
          </ac:picMkLst>
        </pc:picChg>
        <pc:picChg chg="mod">
          <ac:chgData name="Stefania Morrone" userId="42e7ee80b1c20c70" providerId="LiveId" clId="{C8810552-25A3-4C2E-9E5F-C00A91C11900}" dt="2021-06-28T13:57:46.879" v="3515" actId="164"/>
          <ac:picMkLst>
            <pc:docMk/>
            <pc:sldMk cId="2416853265" sldId="276"/>
            <ac:picMk id="6" creationId="{67F17E8C-B14C-45C3-8464-E093F774F4D6}"/>
          </ac:picMkLst>
        </pc:picChg>
        <pc:picChg chg="add mod">
          <ac:chgData name="Stefania Morrone" userId="42e7ee80b1c20c70" providerId="LiveId" clId="{C8810552-25A3-4C2E-9E5F-C00A91C11900}" dt="2021-06-28T15:08:49.614" v="3791" actId="1076"/>
          <ac:picMkLst>
            <pc:docMk/>
            <pc:sldMk cId="2416853265" sldId="276"/>
            <ac:picMk id="10" creationId="{1643B3C2-8F9D-4941-92A6-D70211E28167}"/>
          </ac:picMkLst>
        </pc:picChg>
        <pc:picChg chg="del mod topLvl">
          <ac:chgData name="Stefania Morrone" userId="42e7ee80b1c20c70" providerId="LiveId" clId="{C8810552-25A3-4C2E-9E5F-C00A91C11900}" dt="2021-06-28T15:08:34.606" v="3784" actId="478"/>
          <ac:picMkLst>
            <pc:docMk/>
            <pc:sldMk cId="2416853265" sldId="276"/>
            <ac:picMk id="11" creationId="{D6DE6294-A578-440E-893A-C235FA792E5A}"/>
          </ac:picMkLst>
        </pc:picChg>
        <pc:cxnChg chg="add del mod">
          <ac:chgData name="Stefania Morrone" userId="42e7ee80b1c20c70" providerId="LiveId" clId="{C8810552-25A3-4C2E-9E5F-C00A91C11900}" dt="2021-06-28T15:09:16.161" v="3792" actId="478"/>
          <ac:cxnSpMkLst>
            <pc:docMk/>
            <pc:sldMk cId="2416853265" sldId="276"/>
            <ac:cxnSpMk id="12" creationId="{A7B2521E-A0DB-43E7-8371-58AA90D4908B}"/>
          </ac:cxnSpMkLst>
        </pc:cxnChg>
        <pc:cxnChg chg="add mod">
          <ac:chgData name="Stefania Morrone" userId="42e7ee80b1c20c70" providerId="LiveId" clId="{C8810552-25A3-4C2E-9E5F-C00A91C11900}" dt="2021-06-28T15:09:50.690" v="3799" actId="1076"/>
          <ac:cxnSpMkLst>
            <pc:docMk/>
            <pc:sldMk cId="2416853265" sldId="276"/>
            <ac:cxnSpMk id="14" creationId="{37D24F2D-A987-4457-B9A6-2A0E4FB81E42}"/>
          </ac:cxnSpMkLst>
        </pc:cxnChg>
      </pc:sldChg>
      <pc:sldChg chg="del">
        <pc:chgData name="Stefania Morrone" userId="42e7ee80b1c20c70" providerId="LiveId" clId="{C8810552-25A3-4C2E-9E5F-C00A91C11900}" dt="2021-06-24T13:35:34.406" v="869" actId="2696"/>
        <pc:sldMkLst>
          <pc:docMk/>
          <pc:sldMk cId="3381141950" sldId="277"/>
        </pc:sldMkLst>
      </pc:sldChg>
      <pc:sldChg chg="addSp delSp modSp mod">
        <pc:chgData name="Stefania Morrone" userId="42e7ee80b1c20c70" providerId="LiveId" clId="{C8810552-25A3-4C2E-9E5F-C00A91C11900}" dt="2021-06-28T15:19:43.493" v="3900" actId="1076"/>
        <pc:sldMkLst>
          <pc:docMk/>
          <pc:sldMk cId="2920199861" sldId="278"/>
        </pc:sldMkLst>
        <pc:spChg chg="mod">
          <ac:chgData name="Stefania Morrone" userId="42e7ee80b1c20c70" providerId="LiveId" clId="{C8810552-25A3-4C2E-9E5F-C00A91C11900}" dt="2021-06-28T13:54:49.859" v="3435" actId="20577"/>
          <ac:spMkLst>
            <pc:docMk/>
            <pc:sldMk cId="2920199861" sldId="278"/>
            <ac:spMk id="8" creationId="{141FFA69-6F12-4004-9E6A-550C7EFC97B8}"/>
          </ac:spMkLst>
        </pc:spChg>
        <pc:spChg chg="add mod">
          <ac:chgData name="Stefania Morrone" userId="42e7ee80b1c20c70" providerId="LiveId" clId="{C8810552-25A3-4C2E-9E5F-C00A91C11900}" dt="2021-06-28T15:18:39.642" v="3897" actId="1076"/>
          <ac:spMkLst>
            <pc:docMk/>
            <pc:sldMk cId="2920199861" sldId="278"/>
            <ac:spMk id="15" creationId="{093064B0-9063-4A95-B25B-DC97BF4DA147}"/>
          </ac:spMkLst>
        </pc:spChg>
        <pc:spChg chg="add mod">
          <ac:chgData name="Stefania Morrone" userId="42e7ee80b1c20c70" providerId="LiveId" clId="{C8810552-25A3-4C2E-9E5F-C00A91C11900}" dt="2021-06-28T15:19:43.493" v="3900" actId="1076"/>
          <ac:spMkLst>
            <pc:docMk/>
            <pc:sldMk cId="2920199861" sldId="278"/>
            <ac:spMk id="17" creationId="{CBBEEB6E-84DF-405E-917B-D348398B9F19}"/>
          </ac:spMkLst>
        </pc:spChg>
        <pc:spChg chg="mod">
          <ac:chgData name="Stefania Morrone" userId="42e7ee80b1c20c70" providerId="LiveId" clId="{C8810552-25A3-4C2E-9E5F-C00A91C11900}" dt="2021-06-28T15:18:48.185" v="3898" actId="1076"/>
          <ac:spMkLst>
            <pc:docMk/>
            <pc:sldMk cId="2920199861" sldId="278"/>
            <ac:spMk id="22" creationId="{8DBF19B4-9FA5-4207-A5F6-98CFC860E2BC}"/>
          </ac:spMkLst>
        </pc:spChg>
        <pc:grpChg chg="del mod">
          <ac:chgData name="Stefania Morrone" userId="42e7ee80b1c20c70" providerId="LiveId" clId="{C8810552-25A3-4C2E-9E5F-C00A91C11900}" dt="2021-06-28T15:02:58.942" v="3733" actId="21"/>
          <ac:grpSpMkLst>
            <pc:docMk/>
            <pc:sldMk cId="2920199861" sldId="278"/>
            <ac:grpSpMk id="2" creationId="{97C3AD4F-E425-43FE-9294-0F942AFE7203}"/>
          </ac:grpSpMkLst>
        </pc:grpChg>
        <pc:picChg chg="add mod">
          <ac:chgData name="Stefania Morrone" userId="42e7ee80b1c20c70" providerId="LiveId" clId="{C8810552-25A3-4C2E-9E5F-C00A91C11900}" dt="2021-06-28T15:06:14.543" v="3777" actId="1076"/>
          <ac:picMkLst>
            <pc:docMk/>
            <pc:sldMk cId="2920199861" sldId="278"/>
            <ac:picMk id="4" creationId="{A9BCC3B0-EEB2-4E6E-BD9B-C2E9C07DDE67}"/>
          </ac:picMkLst>
        </pc:picChg>
        <pc:picChg chg="add del">
          <ac:chgData name="Stefania Morrone" userId="42e7ee80b1c20c70" providerId="LiveId" clId="{C8810552-25A3-4C2E-9E5F-C00A91C11900}" dt="2021-06-28T15:02:46.240" v="3729"/>
          <ac:picMkLst>
            <pc:docMk/>
            <pc:sldMk cId="2920199861" sldId="278"/>
            <ac:picMk id="5" creationId="{F1CB0AEE-6521-4097-9A0A-E0FD2B44B175}"/>
          </ac:picMkLst>
        </pc:picChg>
        <pc:picChg chg="add mod">
          <ac:chgData name="Stefania Morrone" userId="42e7ee80b1c20c70" providerId="LiveId" clId="{C8810552-25A3-4C2E-9E5F-C00A91C11900}" dt="2021-06-28T15:19:26.881" v="3899" actId="1076"/>
          <ac:picMkLst>
            <pc:docMk/>
            <pc:sldMk cId="2920199861" sldId="278"/>
            <ac:picMk id="7" creationId="{13702991-138B-4380-A6EB-2110067DEFD9}"/>
          </ac:picMkLst>
        </pc:picChg>
        <pc:picChg chg="mod">
          <ac:chgData name="Stefania Morrone" userId="42e7ee80b1c20c70" providerId="LiveId" clId="{C8810552-25A3-4C2E-9E5F-C00A91C11900}" dt="2021-06-28T15:19:26.881" v="3899" actId="1076"/>
          <ac:picMkLst>
            <pc:docMk/>
            <pc:sldMk cId="2920199861" sldId="278"/>
            <ac:picMk id="24" creationId="{D6D86F6B-D70D-4310-8390-F3AB5BB4AA7D}"/>
          </ac:picMkLst>
        </pc:picChg>
      </pc:sldChg>
      <pc:sldChg chg="modSp mod">
        <pc:chgData name="Stefania Morrone" userId="42e7ee80b1c20c70" providerId="LiveId" clId="{C8810552-25A3-4C2E-9E5F-C00A91C11900}" dt="2021-06-28T09:34:38.082" v="2474" actId="1440"/>
        <pc:sldMkLst>
          <pc:docMk/>
          <pc:sldMk cId="885684631" sldId="279"/>
        </pc:sldMkLst>
        <pc:spChg chg="mod">
          <ac:chgData name="Stefania Morrone" userId="42e7ee80b1c20c70" providerId="LiveId" clId="{C8810552-25A3-4C2E-9E5F-C00A91C11900}" dt="2021-06-28T09:34:30.492" v="2473" actId="207"/>
          <ac:spMkLst>
            <pc:docMk/>
            <pc:sldMk cId="885684631" sldId="279"/>
            <ac:spMk id="2" creationId="{8291C51D-BFAB-44B1-94F5-42D7CF352752}"/>
          </ac:spMkLst>
        </pc:spChg>
        <pc:spChg chg="mod">
          <ac:chgData name="Stefania Morrone" userId="42e7ee80b1c20c70" providerId="LiveId" clId="{C8810552-25A3-4C2E-9E5F-C00A91C11900}" dt="2021-06-24T14:19:30.517" v="1437" actId="20577"/>
          <ac:spMkLst>
            <pc:docMk/>
            <pc:sldMk cId="885684631" sldId="279"/>
            <ac:spMk id="5" creationId="{8291C51D-BFAB-44B1-94F5-42D7CF352752}"/>
          </ac:spMkLst>
        </pc:spChg>
        <pc:spChg chg="mod">
          <ac:chgData name="Stefania Morrone" userId="42e7ee80b1c20c70" providerId="LiveId" clId="{C8810552-25A3-4C2E-9E5F-C00A91C11900}" dt="2021-06-24T15:07:28.035" v="1851" actId="20577"/>
          <ac:spMkLst>
            <pc:docMk/>
            <pc:sldMk cId="885684631" sldId="279"/>
            <ac:spMk id="8" creationId="{141FFA69-6F12-4004-9E6A-550C7EFC97B8}"/>
          </ac:spMkLst>
        </pc:spChg>
        <pc:picChg chg="mod">
          <ac:chgData name="Stefania Morrone" userId="42e7ee80b1c20c70" providerId="LiveId" clId="{C8810552-25A3-4C2E-9E5F-C00A91C11900}" dt="2021-06-28T09:34:38.082" v="2474" actId="1440"/>
          <ac:picMkLst>
            <pc:docMk/>
            <pc:sldMk cId="885684631" sldId="279"/>
            <ac:picMk id="3" creationId="{435B7D43-B136-42A8-AEE2-632BD912D29A}"/>
          </ac:picMkLst>
        </pc:picChg>
      </pc:sldChg>
      <pc:sldChg chg="addSp delSp modSp add del mod modClrScheme chgLayout modNotesTx">
        <pc:chgData name="Stefania Morrone" userId="42e7ee80b1c20c70" providerId="LiveId" clId="{C8810552-25A3-4C2E-9E5F-C00A91C11900}" dt="2021-06-24T14:55:39.608" v="1715" actId="2696"/>
        <pc:sldMkLst>
          <pc:docMk/>
          <pc:sldMk cId="3870089527" sldId="289"/>
        </pc:sldMkLst>
        <pc:spChg chg="mod">
          <ac:chgData name="Stefania Morrone" userId="42e7ee80b1c20c70" providerId="LiveId" clId="{C8810552-25A3-4C2E-9E5F-C00A91C11900}" dt="2021-06-24T10:53:50.957" v="264" actId="20577"/>
          <ac:spMkLst>
            <pc:docMk/>
            <pc:sldMk cId="3870089527" sldId="289"/>
            <ac:spMk id="2" creationId="{91A015F7-4AED-4DDC-AA0A-E26DCEA60A38}"/>
          </ac:spMkLst>
        </pc:spChg>
        <pc:spChg chg="add del mod ord">
          <ac:chgData name="Stefania Morrone" userId="42e7ee80b1c20c70" providerId="LiveId" clId="{C8810552-25A3-4C2E-9E5F-C00A91C11900}" dt="2021-06-24T14:50:42.073" v="1629" actId="21"/>
          <ac:spMkLst>
            <pc:docMk/>
            <pc:sldMk cId="3870089527" sldId="289"/>
            <ac:spMk id="3" creationId="{6BEDC2A6-A715-477F-9D4F-D56EDF4A4BA1}"/>
          </ac:spMkLst>
        </pc:spChg>
        <pc:spChg chg="add del mod">
          <ac:chgData name="Stefania Morrone" userId="42e7ee80b1c20c70" providerId="LiveId" clId="{C8810552-25A3-4C2E-9E5F-C00A91C11900}" dt="2021-06-24T14:50:42.073" v="1629" actId="21"/>
          <ac:spMkLst>
            <pc:docMk/>
            <pc:sldMk cId="3870089527" sldId="289"/>
            <ac:spMk id="7" creationId="{B7E88FBA-4583-4D8D-A5F2-574FDCC9C3F6}"/>
          </ac:spMkLst>
        </pc:spChg>
        <pc:spChg chg="add del mod">
          <ac:chgData name="Stefania Morrone" userId="42e7ee80b1c20c70" providerId="LiveId" clId="{C8810552-25A3-4C2E-9E5F-C00A91C11900}" dt="2021-06-24T10:35:49.435" v="59" actId="26606"/>
          <ac:spMkLst>
            <pc:docMk/>
            <pc:sldMk cId="3870089527" sldId="289"/>
            <ac:spMk id="9" creationId="{2E536B74-C62F-4864-B458-8FC66C75A5C5}"/>
          </ac:spMkLst>
        </pc:spChg>
        <pc:spChg chg="add mod">
          <ac:chgData name="Stefania Morrone" userId="42e7ee80b1c20c70" providerId="LiveId" clId="{C8810552-25A3-4C2E-9E5F-C00A91C11900}" dt="2021-06-24T14:44:12.185" v="1600" actId="1076"/>
          <ac:spMkLst>
            <pc:docMk/>
            <pc:sldMk cId="3870089527" sldId="289"/>
            <ac:spMk id="10" creationId="{94A5DE25-9C7D-4060-AD06-812D609DA2A3}"/>
          </ac:spMkLst>
        </pc:spChg>
        <pc:spChg chg="add del mod">
          <ac:chgData name="Stefania Morrone" userId="42e7ee80b1c20c70" providerId="LiveId" clId="{C8810552-25A3-4C2E-9E5F-C00A91C11900}" dt="2021-06-24T10:35:49.435" v="59" actId="26606"/>
          <ac:spMkLst>
            <pc:docMk/>
            <pc:sldMk cId="3870089527" sldId="289"/>
            <ac:spMk id="11" creationId="{093B740F-B843-4629-8C7D-82B9086CFADA}"/>
          </ac:spMkLst>
        </pc:spChg>
        <pc:spChg chg="add del mod">
          <ac:chgData name="Stefania Morrone" userId="42e7ee80b1c20c70" providerId="LiveId" clId="{C8810552-25A3-4C2E-9E5F-C00A91C11900}" dt="2021-06-24T10:35:51.524" v="61" actId="26606"/>
          <ac:spMkLst>
            <pc:docMk/>
            <pc:sldMk cId="3870089527" sldId="289"/>
            <ac:spMk id="13" creationId="{A47EB1B2-EF9C-4B33-B838-469C921C5A16}"/>
          </ac:spMkLst>
        </pc:spChg>
        <pc:spChg chg="add del mod">
          <ac:chgData name="Stefania Morrone" userId="42e7ee80b1c20c70" providerId="LiveId" clId="{C8810552-25A3-4C2E-9E5F-C00A91C11900}" dt="2021-06-24T10:35:51.524" v="61" actId="26606"/>
          <ac:spMkLst>
            <pc:docMk/>
            <pc:sldMk cId="3870089527" sldId="289"/>
            <ac:spMk id="14" creationId="{25F973DC-6510-4407-8DF5-711AEC4D6EF2}"/>
          </ac:spMkLst>
        </pc:spChg>
        <pc:picChg chg="add del mod">
          <ac:chgData name="Stefania Morrone" userId="42e7ee80b1c20c70" providerId="LiveId" clId="{C8810552-25A3-4C2E-9E5F-C00A91C11900}" dt="2021-06-24T14:43:51.779" v="1597" actId="1076"/>
          <ac:picMkLst>
            <pc:docMk/>
            <pc:sldMk cId="3870089527" sldId="289"/>
            <ac:picMk id="4" creationId="{78291C25-BBF9-4D38-B410-35A064322505}"/>
          </ac:picMkLst>
        </pc:picChg>
        <pc:picChg chg="add del mod">
          <ac:chgData name="Stefania Morrone" userId="42e7ee80b1c20c70" providerId="LiveId" clId="{C8810552-25A3-4C2E-9E5F-C00A91C11900}" dt="2021-06-24T14:50:42.073" v="1629" actId="21"/>
          <ac:picMkLst>
            <pc:docMk/>
            <pc:sldMk cId="3870089527" sldId="289"/>
            <ac:picMk id="6" creationId="{1C73B54A-06B6-4DEA-9D9C-7D653841571B}"/>
          </ac:picMkLst>
        </pc:picChg>
      </pc:sldChg>
      <pc:sldChg chg="modSp add del mod">
        <pc:chgData name="Stefania Morrone" userId="42e7ee80b1c20c70" providerId="LiveId" clId="{C8810552-25A3-4C2E-9E5F-C00A91C11900}" dt="2021-06-24T11:29:10.809" v="605" actId="2696"/>
        <pc:sldMkLst>
          <pc:docMk/>
          <pc:sldMk cId="2588657741" sldId="290"/>
        </pc:sldMkLst>
        <pc:spChg chg="mod">
          <ac:chgData name="Stefania Morrone" userId="42e7ee80b1c20c70" providerId="LiveId" clId="{C8810552-25A3-4C2E-9E5F-C00A91C11900}" dt="2021-06-24T10:53:22.235" v="252" actId="20577"/>
          <ac:spMkLst>
            <pc:docMk/>
            <pc:sldMk cId="2588657741" sldId="290"/>
            <ac:spMk id="2" creationId="{91A015F7-4AED-4DDC-AA0A-E26DCEA60A38}"/>
          </ac:spMkLst>
        </pc:spChg>
        <pc:spChg chg="mod">
          <ac:chgData name="Stefania Morrone" userId="42e7ee80b1c20c70" providerId="LiveId" clId="{C8810552-25A3-4C2E-9E5F-C00A91C11900}" dt="2021-06-24T11:07:52.695" v="290" actId="14100"/>
          <ac:spMkLst>
            <pc:docMk/>
            <pc:sldMk cId="2588657741" sldId="290"/>
            <ac:spMk id="3" creationId="{6BEDC2A6-A715-477F-9D4F-D56EDF4A4BA1}"/>
          </ac:spMkLst>
        </pc:spChg>
      </pc:sldChg>
      <pc:sldChg chg="addSp delSp modSp add mod modNotesTx">
        <pc:chgData name="Stefania Morrone" userId="42e7ee80b1c20c70" providerId="LiveId" clId="{C8810552-25A3-4C2E-9E5F-C00A91C11900}" dt="2021-06-28T13:48:44.891" v="3390" actId="20577"/>
        <pc:sldMkLst>
          <pc:docMk/>
          <pc:sldMk cId="4289950378" sldId="291"/>
        </pc:sldMkLst>
        <pc:spChg chg="mod">
          <ac:chgData name="Stefania Morrone" userId="42e7ee80b1c20c70" providerId="LiveId" clId="{C8810552-25A3-4C2E-9E5F-C00A91C11900}" dt="2021-06-28T09:51:17.770" v="2630" actId="20577"/>
          <ac:spMkLst>
            <pc:docMk/>
            <pc:sldMk cId="4289950378" sldId="291"/>
            <ac:spMk id="2" creationId="{91A015F7-4AED-4DDC-AA0A-E26DCEA60A38}"/>
          </ac:spMkLst>
        </pc:spChg>
        <pc:spChg chg="mod">
          <ac:chgData name="Stefania Morrone" userId="42e7ee80b1c20c70" providerId="LiveId" clId="{C8810552-25A3-4C2E-9E5F-C00A91C11900}" dt="2021-06-28T13:48:44.891" v="3390" actId="20577"/>
          <ac:spMkLst>
            <pc:docMk/>
            <pc:sldMk cId="4289950378" sldId="291"/>
            <ac:spMk id="3" creationId="{6BEDC2A6-A715-477F-9D4F-D56EDF4A4BA1}"/>
          </ac:spMkLst>
        </pc:spChg>
        <pc:spChg chg="add del mod">
          <ac:chgData name="Stefania Morrone" userId="42e7ee80b1c20c70" providerId="LiveId" clId="{C8810552-25A3-4C2E-9E5F-C00A91C11900}" dt="2021-06-28T08:57:01.118" v="2000"/>
          <ac:spMkLst>
            <pc:docMk/>
            <pc:sldMk cId="4289950378" sldId="291"/>
            <ac:spMk id="4" creationId="{A2D91D26-0A95-425A-B873-524D09DA83EE}"/>
          </ac:spMkLst>
        </pc:spChg>
        <pc:spChg chg="add del mod">
          <ac:chgData name="Stefania Morrone" userId="42e7ee80b1c20c70" providerId="LiveId" clId="{C8810552-25A3-4C2E-9E5F-C00A91C11900}" dt="2021-06-28T10:00:12.273" v="2895" actId="21"/>
          <ac:spMkLst>
            <pc:docMk/>
            <pc:sldMk cId="4289950378" sldId="291"/>
            <ac:spMk id="6" creationId="{59CF929B-5C19-481D-ACF1-93A7639D8DDF}"/>
          </ac:spMkLst>
        </pc:spChg>
        <pc:spChg chg="add del mod">
          <ac:chgData name="Stefania Morrone" userId="42e7ee80b1c20c70" providerId="LiveId" clId="{C8810552-25A3-4C2E-9E5F-C00A91C11900}" dt="2021-06-28T09:57:46.617" v="2866" actId="21"/>
          <ac:spMkLst>
            <pc:docMk/>
            <pc:sldMk cId="4289950378" sldId="291"/>
            <ac:spMk id="8" creationId="{A7BD266E-B548-48BE-9A96-C6EC67AFB6D1}"/>
          </ac:spMkLst>
        </pc:spChg>
        <pc:spChg chg="add del">
          <ac:chgData name="Stefania Morrone" userId="42e7ee80b1c20c70" providerId="LiveId" clId="{C8810552-25A3-4C2E-9E5F-C00A91C11900}" dt="2021-06-28T10:01:56.958" v="2944" actId="11529"/>
          <ac:spMkLst>
            <pc:docMk/>
            <pc:sldMk cId="4289950378" sldId="291"/>
            <ac:spMk id="9" creationId="{48A9B0EC-A50B-4767-A0EE-23DCB29520A1}"/>
          </ac:spMkLst>
        </pc:spChg>
        <pc:spChg chg="del mod">
          <ac:chgData name="Stefania Morrone" userId="42e7ee80b1c20c70" providerId="LiveId" clId="{C8810552-25A3-4C2E-9E5F-C00A91C11900}" dt="2021-06-24T11:08:56.806" v="302" actId="21"/>
          <ac:spMkLst>
            <pc:docMk/>
            <pc:sldMk cId="4289950378" sldId="291"/>
            <ac:spMk id="10" creationId="{94A5DE25-9C7D-4060-AD06-812D609DA2A3}"/>
          </ac:spMkLst>
        </pc:spChg>
        <pc:spChg chg="add mod">
          <ac:chgData name="Stefania Morrone" userId="42e7ee80b1c20c70" providerId="LiveId" clId="{C8810552-25A3-4C2E-9E5F-C00A91C11900}" dt="2021-06-28T13:47:23.030" v="3385" actId="14100"/>
          <ac:spMkLst>
            <pc:docMk/>
            <pc:sldMk cId="4289950378" sldId="291"/>
            <ac:spMk id="10" creationId="{FFBE02C1-DD9E-4611-930D-2D5689622FD6}"/>
          </ac:spMkLst>
        </pc:spChg>
        <pc:picChg chg="del">
          <ac:chgData name="Stefania Morrone" userId="42e7ee80b1c20c70" providerId="LiveId" clId="{C8810552-25A3-4C2E-9E5F-C00A91C11900}" dt="2021-06-24T11:06:48.930" v="278" actId="478"/>
          <ac:picMkLst>
            <pc:docMk/>
            <pc:sldMk cId="4289950378" sldId="291"/>
            <ac:picMk id="4" creationId="{78291C25-BBF9-4D38-B410-35A064322505}"/>
          </ac:picMkLst>
        </pc:picChg>
        <pc:picChg chg="add del mod modCrop">
          <ac:chgData name="Stefania Morrone" userId="42e7ee80b1c20c70" providerId="LiveId" clId="{C8810552-25A3-4C2E-9E5F-C00A91C11900}" dt="2021-06-24T11:18:27.597" v="403" actId="21"/>
          <ac:picMkLst>
            <pc:docMk/>
            <pc:sldMk cId="4289950378" sldId="291"/>
            <ac:picMk id="5" creationId="{C7D005B8-C01F-4774-AA29-95635AD54F69}"/>
          </ac:picMkLst>
        </pc:picChg>
        <pc:picChg chg="add del mod">
          <ac:chgData name="Stefania Morrone" userId="42e7ee80b1c20c70" providerId="LiveId" clId="{C8810552-25A3-4C2E-9E5F-C00A91C11900}" dt="2021-06-28T09:53:27.904" v="2759" actId="21"/>
          <ac:picMkLst>
            <pc:docMk/>
            <pc:sldMk cId="4289950378" sldId="291"/>
            <ac:picMk id="7" creationId="{E3F9B5A0-1389-4D1F-B76E-053F1CBB39E6}"/>
          </ac:picMkLst>
        </pc:picChg>
      </pc:sldChg>
      <pc:sldChg chg="addSp delSp modSp add del mod ord modNotesTx">
        <pc:chgData name="Stefania Morrone" userId="42e7ee80b1c20c70" providerId="LiveId" clId="{C8810552-25A3-4C2E-9E5F-C00A91C11900}" dt="2021-06-28T09:19:12.470" v="2115" actId="2696"/>
        <pc:sldMkLst>
          <pc:docMk/>
          <pc:sldMk cId="2739905426" sldId="292"/>
        </pc:sldMkLst>
        <pc:spChg chg="mod">
          <ac:chgData name="Stefania Morrone" userId="42e7ee80b1c20c70" providerId="LiveId" clId="{C8810552-25A3-4C2E-9E5F-C00A91C11900}" dt="2021-06-28T08:25:46.155" v="1987" actId="20577"/>
          <ac:spMkLst>
            <pc:docMk/>
            <pc:sldMk cId="2739905426" sldId="292"/>
            <ac:spMk id="2" creationId="{91A015F7-4AED-4DDC-AA0A-E26DCEA60A38}"/>
          </ac:spMkLst>
        </pc:spChg>
        <pc:spChg chg="mod">
          <ac:chgData name="Stefania Morrone" userId="42e7ee80b1c20c70" providerId="LiveId" clId="{C8810552-25A3-4C2E-9E5F-C00A91C11900}" dt="2021-06-28T09:08:40.651" v="2113" actId="207"/>
          <ac:spMkLst>
            <pc:docMk/>
            <pc:sldMk cId="2739905426" sldId="292"/>
            <ac:spMk id="3" creationId="{6BEDC2A6-A715-477F-9D4F-D56EDF4A4BA1}"/>
          </ac:spMkLst>
        </pc:spChg>
        <pc:spChg chg="mod">
          <ac:chgData name="Stefania Morrone" userId="42e7ee80b1c20c70" providerId="LiveId" clId="{C8810552-25A3-4C2E-9E5F-C00A91C11900}" dt="2021-06-24T15:04:17.940" v="1820" actId="1076"/>
          <ac:spMkLst>
            <pc:docMk/>
            <pc:sldMk cId="2739905426" sldId="292"/>
            <ac:spMk id="10" creationId="{94A5DE25-9C7D-4060-AD06-812D609DA2A3}"/>
          </ac:spMkLst>
        </pc:spChg>
        <pc:spChg chg="add mod">
          <ac:chgData name="Stefania Morrone" userId="42e7ee80b1c20c70" providerId="LiveId" clId="{C8810552-25A3-4C2E-9E5F-C00A91C11900}" dt="2021-06-24T15:04:33.750" v="1826" actId="20577"/>
          <ac:spMkLst>
            <pc:docMk/>
            <pc:sldMk cId="2739905426" sldId="292"/>
            <ac:spMk id="12" creationId="{437AFEFE-38A4-474E-B7DC-4DA3774AF4E5}"/>
          </ac:spMkLst>
        </pc:spChg>
        <pc:spChg chg="add mod">
          <ac:chgData name="Stefania Morrone" userId="42e7ee80b1c20c70" providerId="LiveId" clId="{C8810552-25A3-4C2E-9E5F-C00A91C11900}" dt="2021-06-24T15:04:48.003" v="1829" actId="1076"/>
          <ac:spMkLst>
            <pc:docMk/>
            <pc:sldMk cId="2739905426" sldId="292"/>
            <ac:spMk id="14" creationId="{94A16861-CFCD-43F9-8218-D3C5F0E1D034}"/>
          </ac:spMkLst>
        </pc:spChg>
        <pc:picChg chg="del">
          <ac:chgData name="Stefania Morrone" userId="42e7ee80b1c20c70" providerId="LiveId" clId="{C8810552-25A3-4C2E-9E5F-C00A91C11900}" dt="2021-06-24T13:48:45.956" v="966" actId="478"/>
          <ac:picMkLst>
            <pc:docMk/>
            <pc:sldMk cId="2739905426" sldId="292"/>
            <ac:picMk id="4" creationId="{78291C25-BBF9-4D38-B410-35A064322505}"/>
          </ac:picMkLst>
        </pc:picChg>
        <pc:picChg chg="add mod">
          <ac:chgData name="Stefania Morrone" userId="42e7ee80b1c20c70" providerId="LiveId" clId="{C8810552-25A3-4C2E-9E5F-C00A91C11900}" dt="2021-06-24T14:14:52.554" v="1385" actId="1076"/>
          <ac:picMkLst>
            <pc:docMk/>
            <pc:sldMk cId="2739905426" sldId="292"/>
            <ac:picMk id="5" creationId="{47E73B44-AF87-4582-837E-BE9832FCF654}"/>
          </ac:picMkLst>
        </pc:picChg>
        <pc:picChg chg="add mod">
          <ac:chgData name="Stefania Morrone" userId="42e7ee80b1c20c70" providerId="LiveId" clId="{C8810552-25A3-4C2E-9E5F-C00A91C11900}" dt="2021-06-24T15:04:41.210" v="1827" actId="1076"/>
          <ac:picMkLst>
            <pc:docMk/>
            <pc:sldMk cId="2739905426" sldId="292"/>
            <ac:picMk id="7" creationId="{E2EEAA63-AE97-44F8-A158-21CF3FB09F2C}"/>
          </ac:picMkLst>
        </pc:picChg>
        <pc:picChg chg="add mod">
          <ac:chgData name="Stefania Morrone" userId="42e7ee80b1c20c70" providerId="LiveId" clId="{C8810552-25A3-4C2E-9E5F-C00A91C11900}" dt="2021-06-24T15:04:42.634" v="1828" actId="1076"/>
          <ac:picMkLst>
            <pc:docMk/>
            <pc:sldMk cId="2739905426" sldId="292"/>
            <ac:picMk id="9" creationId="{57E69DD6-C3A1-407F-BC6B-D55ACF40966D}"/>
          </ac:picMkLst>
        </pc:picChg>
      </pc:sldChg>
      <pc:sldChg chg="addSp delSp modSp add mod">
        <pc:chgData name="Stefania Morrone" userId="42e7ee80b1c20c70" providerId="LiveId" clId="{C8810552-25A3-4C2E-9E5F-C00A91C11900}" dt="2021-06-28T13:21:13.252" v="3130" actId="1076"/>
        <pc:sldMkLst>
          <pc:docMk/>
          <pc:sldMk cId="714401299" sldId="293"/>
        </pc:sldMkLst>
        <pc:spChg chg="mod">
          <ac:chgData name="Stefania Morrone" userId="42e7ee80b1c20c70" providerId="LiveId" clId="{C8810552-25A3-4C2E-9E5F-C00A91C11900}" dt="2021-06-28T08:24:28.540" v="1954" actId="20577"/>
          <ac:spMkLst>
            <pc:docMk/>
            <pc:sldMk cId="714401299" sldId="293"/>
            <ac:spMk id="2" creationId="{91A015F7-4AED-4DDC-AA0A-E26DCEA60A38}"/>
          </ac:spMkLst>
        </pc:spChg>
        <pc:spChg chg="del">
          <ac:chgData name="Stefania Morrone" userId="42e7ee80b1c20c70" providerId="LiveId" clId="{C8810552-25A3-4C2E-9E5F-C00A91C11900}" dt="2021-06-24T14:50:51.107" v="1631" actId="21"/>
          <ac:spMkLst>
            <pc:docMk/>
            <pc:sldMk cId="714401299" sldId="293"/>
            <ac:spMk id="3" creationId="{6BEDC2A6-A715-477F-9D4F-D56EDF4A4BA1}"/>
          </ac:spMkLst>
        </pc:spChg>
        <pc:spChg chg="add mod">
          <ac:chgData name="Stefania Morrone" userId="42e7ee80b1c20c70" providerId="LiveId" clId="{C8810552-25A3-4C2E-9E5F-C00A91C11900}" dt="2021-06-28T13:19:34.559" v="3119" actId="404"/>
          <ac:spMkLst>
            <pc:docMk/>
            <pc:sldMk cId="714401299" sldId="293"/>
            <ac:spMk id="7" creationId="{C125EF48-4B30-4E7E-883B-3661168EF3BE}"/>
          </ac:spMkLst>
        </pc:spChg>
        <pc:spChg chg="add del mod">
          <ac:chgData name="Stefania Morrone" userId="42e7ee80b1c20c70" providerId="LiveId" clId="{C8810552-25A3-4C2E-9E5F-C00A91C11900}" dt="2021-06-24T14:52:02.533" v="1642"/>
          <ac:spMkLst>
            <pc:docMk/>
            <pc:sldMk cId="714401299" sldId="293"/>
            <ac:spMk id="8" creationId="{A008312E-4D05-4C22-9801-12C30FE718BF}"/>
          </ac:spMkLst>
        </pc:spChg>
        <pc:spChg chg="add mod">
          <ac:chgData name="Stefania Morrone" userId="42e7ee80b1c20c70" providerId="LiveId" clId="{C8810552-25A3-4C2E-9E5F-C00A91C11900}" dt="2021-06-28T13:21:01.231" v="3129" actId="14100"/>
          <ac:spMkLst>
            <pc:docMk/>
            <pc:sldMk cId="714401299" sldId="293"/>
            <ac:spMk id="9" creationId="{B08FBC40-8DBF-4478-AF88-A732BB16D30B}"/>
          </ac:spMkLst>
        </pc:spChg>
        <pc:spChg chg="mod">
          <ac:chgData name="Stefania Morrone" userId="42e7ee80b1c20c70" providerId="LiveId" clId="{C8810552-25A3-4C2E-9E5F-C00A91C11900}" dt="2021-06-28T13:19:45.980" v="3120" actId="1076"/>
          <ac:spMkLst>
            <pc:docMk/>
            <pc:sldMk cId="714401299" sldId="293"/>
            <ac:spMk id="10" creationId="{94A5DE25-9C7D-4060-AD06-812D609DA2A3}"/>
          </ac:spMkLst>
        </pc:spChg>
        <pc:picChg chg="mod">
          <ac:chgData name="Stefania Morrone" userId="42e7ee80b1c20c70" providerId="LiveId" clId="{C8810552-25A3-4C2E-9E5F-C00A91C11900}" dt="2021-06-28T13:19:45.980" v="3120" actId="1076"/>
          <ac:picMkLst>
            <pc:docMk/>
            <pc:sldMk cId="714401299" sldId="293"/>
            <ac:picMk id="4" creationId="{78291C25-BBF9-4D38-B410-35A064322505}"/>
          </ac:picMkLst>
        </pc:picChg>
        <pc:picChg chg="del">
          <ac:chgData name="Stefania Morrone" userId="42e7ee80b1c20c70" providerId="LiveId" clId="{C8810552-25A3-4C2E-9E5F-C00A91C11900}" dt="2021-06-24T14:51:08.180" v="1633" actId="478"/>
          <ac:picMkLst>
            <pc:docMk/>
            <pc:sldMk cId="714401299" sldId="293"/>
            <ac:picMk id="6" creationId="{1C73B54A-06B6-4DEA-9D9C-7D653841571B}"/>
          </ac:picMkLst>
        </pc:picChg>
        <pc:picChg chg="add mod">
          <ac:chgData name="Stefania Morrone" userId="42e7ee80b1c20c70" providerId="LiveId" clId="{C8810552-25A3-4C2E-9E5F-C00A91C11900}" dt="2021-06-28T13:21:13.252" v="3130" actId="1076"/>
          <ac:picMkLst>
            <pc:docMk/>
            <pc:sldMk cId="714401299" sldId="293"/>
            <ac:picMk id="11" creationId="{91A47A3E-C1DE-489B-B2AE-6F516F9F5D43}"/>
          </ac:picMkLst>
        </pc:picChg>
      </pc:sldChg>
      <pc:sldChg chg="modSp add mod">
        <pc:chgData name="Stefania Morrone" userId="42e7ee80b1c20c70" providerId="LiveId" clId="{C8810552-25A3-4C2E-9E5F-C00A91C11900}" dt="2021-06-28T13:51:06.112" v="3399" actId="113"/>
        <pc:sldMkLst>
          <pc:docMk/>
          <pc:sldMk cId="1441118169" sldId="294"/>
        </pc:sldMkLst>
        <pc:spChg chg="mod">
          <ac:chgData name="Stefania Morrone" userId="42e7ee80b1c20c70" providerId="LiveId" clId="{C8810552-25A3-4C2E-9E5F-C00A91C11900}" dt="2021-06-28T09:19:47.121" v="2127" actId="20577"/>
          <ac:spMkLst>
            <pc:docMk/>
            <pc:sldMk cId="1441118169" sldId="294"/>
            <ac:spMk id="2" creationId="{91A015F7-4AED-4DDC-AA0A-E26DCEA60A38}"/>
          </ac:spMkLst>
        </pc:spChg>
        <pc:spChg chg="mod">
          <ac:chgData name="Stefania Morrone" userId="42e7ee80b1c20c70" providerId="LiveId" clId="{C8810552-25A3-4C2E-9E5F-C00A91C11900}" dt="2021-06-28T13:51:06.112" v="3399" actId="113"/>
          <ac:spMkLst>
            <pc:docMk/>
            <pc:sldMk cId="1441118169" sldId="294"/>
            <ac:spMk id="3" creationId="{6BEDC2A6-A715-477F-9D4F-D56EDF4A4BA1}"/>
          </ac:spMkLst>
        </pc:spChg>
        <pc:picChg chg="mod">
          <ac:chgData name="Stefania Morrone" userId="42e7ee80b1c20c70" providerId="LiveId" clId="{C8810552-25A3-4C2E-9E5F-C00A91C11900}" dt="2021-06-28T13:49:41.519" v="3396" actId="1440"/>
          <ac:picMkLst>
            <pc:docMk/>
            <pc:sldMk cId="1441118169" sldId="294"/>
            <ac:picMk id="5" creationId="{47E73B44-AF87-4582-837E-BE9832FCF654}"/>
          </ac:picMkLst>
        </pc:picChg>
      </pc:sldChg>
      <pc:sldChg chg="addSp delSp modSp add del mod">
        <pc:chgData name="Stefania Morrone" userId="42e7ee80b1c20c70" providerId="LiveId" clId="{C8810552-25A3-4C2E-9E5F-C00A91C11900}" dt="2021-06-28T08:23:35.472" v="1944" actId="2696"/>
        <pc:sldMkLst>
          <pc:docMk/>
          <pc:sldMk cId="4147962257" sldId="294"/>
        </pc:sldMkLst>
        <pc:spChg chg="mod">
          <ac:chgData name="Stefania Morrone" userId="42e7ee80b1c20c70" providerId="LiveId" clId="{C8810552-25A3-4C2E-9E5F-C00A91C11900}" dt="2021-06-28T08:18:55.076" v="1893" actId="20577"/>
          <ac:spMkLst>
            <pc:docMk/>
            <pc:sldMk cId="4147962257" sldId="294"/>
            <ac:spMk id="2" creationId="{91A015F7-4AED-4DDC-AA0A-E26DCEA60A38}"/>
          </ac:spMkLst>
        </pc:spChg>
        <pc:spChg chg="mod ord">
          <ac:chgData name="Stefania Morrone" userId="42e7ee80b1c20c70" providerId="LiveId" clId="{C8810552-25A3-4C2E-9E5F-C00A91C11900}" dt="2021-06-28T08:19:38.811" v="1903" actId="1076"/>
          <ac:spMkLst>
            <pc:docMk/>
            <pc:sldMk cId="4147962257" sldId="294"/>
            <ac:spMk id="7" creationId="{C125EF48-4B30-4E7E-883B-3661168EF3BE}"/>
          </ac:spMkLst>
        </pc:spChg>
        <pc:spChg chg="add mod">
          <ac:chgData name="Stefania Morrone" userId="42e7ee80b1c20c70" providerId="LiveId" clId="{C8810552-25A3-4C2E-9E5F-C00A91C11900}" dt="2021-06-28T08:23:27.658" v="1942" actId="1076"/>
          <ac:spMkLst>
            <pc:docMk/>
            <pc:sldMk cId="4147962257" sldId="294"/>
            <ac:spMk id="8" creationId="{A28F278A-A4B3-4F3F-BB36-1CFCEADEB61A}"/>
          </ac:spMkLst>
        </pc:spChg>
        <pc:spChg chg="del">
          <ac:chgData name="Stefania Morrone" userId="42e7ee80b1c20c70" providerId="LiveId" clId="{C8810552-25A3-4C2E-9E5F-C00A91C11900}" dt="2021-06-28T08:19:01.558" v="1894" actId="21"/>
          <ac:spMkLst>
            <pc:docMk/>
            <pc:sldMk cId="4147962257" sldId="294"/>
            <ac:spMk id="9" creationId="{B08FBC40-8DBF-4478-AF88-A732BB16D30B}"/>
          </ac:spMkLst>
        </pc:spChg>
        <pc:spChg chg="mod">
          <ac:chgData name="Stefania Morrone" userId="42e7ee80b1c20c70" providerId="LiveId" clId="{C8810552-25A3-4C2E-9E5F-C00A91C11900}" dt="2021-06-28T08:19:43.390" v="1904" actId="1076"/>
          <ac:spMkLst>
            <pc:docMk/>
            <pc:sldMk cId="4147962257" sldId="294"/>
            <ac:spMk id="10" creationId="{94A5DE25-9C7D-4060-AD06-812D609DA2A3}"/>
          </ac:spMkLst>
        </pc:spChg>
        <pc:picChg chg="del">
          <ac:chgData name="Stefania Morrone" userId="42e7ee80b1c20c70" providerId="LiveId" clId="{C8810552-25A3-4C2E-9E5F-C00A91C11900}" dt="2021-06-28T08:19:34.135" v="1902" actId="21"/>
          <ac:picMkLst>
            <pc:docMk/>
            <pc:sldMk cId="4147962257" sldId="294"/>
            <ac:picMk id="4" creationId="{78291C25-BBF9-4D38-B410-35A064322505}"/>
          </ac:picMkLst>
        </pc:picChg>
        <pc:picChg chg="mod">
          <ac:chgData name="Stefania Morrone" userId="42e7ee80b1c20c70" providerId="LiveId" clId="{C8810552-25A3-4C2E-9E5F-C00A91C11900}" dt="2021-06-28T08:23:30.294" v="1943" actId="1076"/>
          <ac:picMkLst>
            <pc:docMk/>
            <pc:sldMk cId="4147962257" sldId="294"/>
            <ac:picMk id="11" creationId="{91A47A3E-C1DE-489B-B2AE-6F516F9F5D43}"/>
          </ac:picMkLst>
        </pc:picChg>
        <pc:picChg chg="add mod">
          <ac:chgData name="Stefania Morrone" userId="42e7ee80b1c20c70" providerId="LiveId" clId="{C8810552-25A3-4C2E-9E5F-C00A91C11900}" dt="2021-06-28T08:19:46.856" v="1906" actId="1076"/>
          <ac:picMkLst>
            <pc:docMk/>
            <pc:sldMk cId="4147962257" sldId="294"/>
            <ac:picMk id="12" creationId="{18F3A9C3-C614-4F23-9E70-8A415747FF65}"/>
          </ac:picMkLst>
        </pc:picChg>
      </pc:sldChg>
      <pc:sldChg chg="addSp delSp modSp add mod">
        <pc:chgData name="Stefania Morrone" userId="42e7ee80b1c20c70" providerId="LiveId" clId="{C8810552-25A3-4C2E-9E5F-C00A91C11900}" dt="2021-06-28T15:16:18.406" v="3891" actId="20577"/>
        <pc:sldMkLst>
          <pc:docMk/>
          <pc:sldMk cId="2893534647" sldId="295"/>
        </pc:sldMkLst>
        <pc:spChg chg="del mod">
          <ac:chgData name="Stefania Morrone" userId="42e7ee80b1c20c70" providerId="LiveId" clId="{C8810552-25A3-4C2E-9E5F-C00A91C11900}" dt="2021-06-28T09:59:52.234" v="2885" actId="21"/>
          <ac:spMkLst>
            <pc:docMk/>
            <pc:sldMk cId="2893534647" sldId="295"/>
            <ac:spMk id="3" creationId="{6BEDC2A6-A715-477F-9D4F-D56EDF4A4BA1}"/>
          </ac:spMkLst>
        </pc:spChg>
        <pc:spChg chg="add mod">
          <ac:chgData name="Stefania Morrone" userId="42e7ee80b1c20c70" providerId="LiveId" clId="{C8810552-25A3-4C2E-9E5F-C00A91C11900}" dt="2021-06-28T15:16:18.406" v="3891" actId="20577"/>
          <ac:spMkLst>
            <pc:docMk/>
            <pc:sldMk cId="2893534647" sldId="295"/>
            <ac:spMk id="4" creationId="{CE8DB148-7429-4A88-81DB-B582E85C62B3}"/>
          </ac:spMkLst>
        </pc:spChg>
        <pc:spChg chg="mod">
          <ac:chgData name="Stefania Morrone" userId="42e7ee80b1c20c70" providerId="LiveId" clId="{C8810552-25A3-4C2E-9E5F-C00A91C11900}" dt="2021-06-28T13:17:29.002" v="3097" actId="114"/>
          <ac:spMkLst>
            <pc:docMk/>
            <pc:sldMk cId="2893534647" sldId="295"/>
            <ac:spMk id="6" creationId="{59CF929B-5C19-481D-ACF1-93A7639D8DDF}"/>
          </ac:spMkLst>
        </pc:spChg>
        <pc:spChg chg="mod">
          <ac:chgData name="Stefania Morrone" userId="42e7ee80b1c20c70" providerId="LiveId" clId="{C8810552-25A3-4C2E-9E5F-C00A91C11900}" dt="2021-06-28T15:15:45.266" v="3889" actId="6549"/>
          <ac:spMkLst>
            <pc:docMk/>
            <pc:sldMk cId="2893534647" sldId="295"/>
            <ac:spMk id="8" creationId="{A7BD266E-B548-48BE-9A96-C6EC67AFB6D1}"/>
          </ac:spMkLst>
        </pc:spChg>
      </pc:sldChg>
      <pc:sldMasterChg chg="delSldLayout">
        <pc:chgData name="Stefania Morrone" userId="42e7ee80b1c20c70" providerId="LiveId" clId="{C8810552-25A3-4C2E-9E5F-C00A91C11900}" dt="2021-06-24T13:35:04.785" v="867" actId="2696"/>
        <pc:sldMasterMkLst>
          <pc:docMk/>
          <pc:sldMasterMk cId="180644244" sldId="2147483672"/>
        </pc:sldMasterMkLst>
        <pc:sldLayoutChg chg="del">
          <pc:chgData name="Stefania Morrone" userId="42e7ee80b1c20c70" providerId="LiveId" clId="{C8810552-25A3-4C2E-9E5F-C00A91C11900}" dt="2021-06-24T13:35:04.785" v="867" actId="2696"/>
          <pc:sldLayoutMkLst>
            <pc:docMk/>
            <pc:sldMasterMk cId="180644244" sldId="2147483672"/>
            <pc:sldLayoutMk cId="1011953116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65332-66F1-43DA-8629-B3E122C7F4F2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5F28E-65D1-4EF3-AAEC-63627BE93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43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0D280-F615-44EC-AFF5-B85619DC13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70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0D280-F615-44EC-AFF5-B85619DC13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59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0D280-F615-44EC-AFF5-B85619DC13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26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0D280-F615-44EC-AFF5-B85619DC13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63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5BFF92-69E9-40B3-82C1-085F3F84F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CB047E-9BED-458E-8850-BA1DE1ED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4259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E1A0F1-E71D-4BF7-8C1F-E92BFEA13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524" y="2026941"/>
            <a:ext cx="10668676" cy="1325563"/>
          </a:xfrm>
          <a:prstGeom prst="rect">
            <a:avLst/>
          </a:prstGeom>
        </p:spPr>
        <p:txBody>
          <a:bodyPr/>
          <a:lstStyle>
            <a:lvl1pPr>
              <a:defRPr lang="en-BE" sz="44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ADAD3C-3F73-42F4-B56B-09BD4F3D4B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524" y="3584374"/>
            <a:ext cx="6469063" cy="1077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nl-NL" sz="2400" kern="120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FEA07-CA1F-4ED6-8290-FB255D67B2B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34225" y="3584374"/>
            <a:ext cx="3990975" cy="1077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BE" sz="2400" kern="120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Speaker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6052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00AA-1A4F-4D05-A51D-D28B3F1A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0" y="2751137"/>
            <a:ext cx="8420100" cy="1325563"/>
          </a:xfrm>
          <a:prstGeom prst="rect">
            <a:avLst/>
          </a:prstGeom>
        </p:spPr>
        <p:txBody>
          <a:bodyPr/>
          <a:lstStyle>
            <a:lvl1pPr algn="ctr">
              <a:defRPr lang="en-BE" sz="48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52086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5BFF92-69E9-40B3-82C1-085F3F84F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CB047E-9BED-458E-8850-BA1DE1ED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25415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8FE5-A784-430F-875A-F8D29E83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1174-07EE-4FEB-9934-07022D54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/>
            </a:lvl1pPr>
            <a:lvl2pPr>
              <a:buClr>
                <a:srgbClr val="0093D5"/>
              </a:buClr>
              <a:defRPr/>
            </a:lvl2pPr>
            <a:lvl3pPr>
              <a:buClr>
                <a:srgbClr val="0093D5"/>
              </a:buClr>
              <a:defRPr/>
            </a:lvl3pPr>
            <a:lvl4pPr>
              <a:buClr>
                <a:srgbClr val="0093D5"/>
              </a:buClr>
              <a:defRPr/>
            </a:lvl4pPr>
            <a:lvl5pPr>
              <a:buClr>
                <a:srgbClr val="0093D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8897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5984-8050-4021-B97D-CCF763997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591D2-1D1D-4F7B-9EB6-F38B9C090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733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312C-88F2-4F43-A7D8-BD1BF6078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4F93-6DC7-4B35-B2E1-DED050F24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/>
            </a:lvl1pPr>
            <a:lvl2pPr>
              <a:buClr>
                <a:srgbClr val="0093D5"/>
              </a:buClr>
              <a:defRPr/>
            </a:lvl2pPr>
            <a:lvl3pPr>
              <a:buClr>
                <a:srgbClr val="0093D5"/>
              </a:buClr>
              <a:defRPr/>
            </a:lvl3pPr>
            <a:lvl4pPr>
              <a:buClr>
                <a:srgbClr val="0093D5"/>
              </a:buClr>
              <a:defRPr/>
            </a:lvl4pPr>
            <a:lvl5pPr>
              <a:buClr>
                <a:srgbClr val="0093D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14CD4-039B-451D-BB04-5D9E4A4C5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/>
            </a:lvl1pPr>
            <a:lvl2pPr>
              <a:buClr>
                <a:srgbClr val="0093D5"/>
              </a:buClr>
              <a:defRPr/>
            </a:lvl2pPr>
            <a:lvl3pPr>
              <a:buClr>
                <a:srgbClr val="0093D5"/>
              </a:buClr>
              <a:defRPr/>
            </a:lvl3pPr>
            <a:lvl4pPr>
              <a:buClr>
                <a:srgbClr val="0093D5"/>
              </a:buClr>
              <a:defRPr/>
            </a:lvl4pPr>
            <a:lvl5pPr>
              <a:buClr>
                <a:srgbClr val="0093D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14755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5C4E-9175-4541-821C-B52FC5B85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25310-BDD7-4D7B-96B2-263364A8E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B71D0-57D2-4420-8134-D1DCD7303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/>
            </a:lvl1pPr>
            <a:lvl2pPr>
              <a:buClr>
                <a:srgbClr val="0093D5"/>
              </a:buClr>
              <a:defRPr/>
            </a:lvl2pPr>
            <a:lvl3pPr>
              <a:buClr>
                <a:srgbClr val="0093D5"/>
              </a:buClr>
              <a:defRPr/>
            </a:lvl3pPr>
            <a:lvl4pPr>
              <a:buClr>
                <a:srgbClr val="0093D5"/>
              </a:buClr>
              <a:defRPr/>
            </a:lvl4pPr>
            <a:lvl5pPr>
              <a:buClr>
                <a:srgbClr val="0093D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BBF67-C7B4-4176-AEF6-33842C87D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9B812-70AA-4A1E-BA14-EC2BBDA99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/>
            </a:lvl1pPr>
            <a:lvl2pPr>
              <a:buClr>
                <a:srgbClr val="0093D5"/>
              </a:buClr>
              <a:defRPr/>
            </a:lvl2pPr>
            <a:lvl3pPr>
              <a:buClr>
                <a:srgbClr val="0093D5"/>
              </a:buClr>
              <a:defRPr/>
            </a:lvl3pPr>
            <a:lvl4pPr>
              <a:buClr>
                <a:srgbClr val="0093D5"/>
              </a:buClr>
              <a:defRPr/>
            </a:lvl4pPr>
            <a:lvl5pPr>
              <a:buClr>
                <a:srgbClr val="0093D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19560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02587-FD57-4F27-99D5-721C0AACC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38792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625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0C93-915B-45F1-B757-0B62C0AD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8B4AB-5297-464D-9DBA-B50A55C95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 sz="3200"/>
            </a:lvl1pPr>
            <a:lvl2pPr>
              <a:buClr>
                <a:srgbClr val="0093D5"/>
              </a:buClr>
              <a:defRPr sz="2800"/>
            </a:lvl2pPr>
            <a:lvl3pPr>
              <a:buClr>
                <a:srgbClr val="0093D5"/>
              </a:buClr>
              <a:defRPr sz="2400"/>
            </a:lvl3pPr>
            <a:lvl4pPr>
              <a:buClr>
                <a:srgbClr val="0093D5"/>
              </a:buClr>
              <a:defRPr sz="2000"/>
            </a:lvl4pPr>
            <a:lvl5pPr>
              <a:buClr>
                <a:srgbClr val="0093D5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C6B96-0609-4F1D-BEDA-F9441F9EF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374"/>
            <a:ext cx="3932237" cy="3630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55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8FE5-A784-430F-875A-F8D29E83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1174-07EE-4FEB-9934-07022D54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/>
            </a:lvl1pPr>
            <a:lvl2pPr>
              <a:buClr>
                <a:srgbClr val="0093D5"/>
              </a:buClr>
              <a:defRPr/>
            </a:lvl2pPr>
            <a:lvl3pPr>
              <a:buClr>
                <a:srgbClr val="0093D5"/>
              </a:buClr>
              <a:defRPr/>
            </a:lvl3pPr>
            <a:lvl4pPr>
              <a:buClr>
                <a:srgbClr val="0093D5"/>
              </a:buClr>
              <a:defRPr/>
            </a:lvl4pPr>
            <a:lvl5pPr>
              <a:buClr>
                <a:srgbClr val="0093D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98855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de" smtClean="0"/>
              <a:pPr algn="r"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304512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5984-8050-4021-B97D-CCF763997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591D2-1D1D-4F7B-9EB6-F38B9C090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123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312C-88F2-4F43-A7D8-BD1BF6078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4F93-6DC7-4B35-B2E1-DED050F24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/>
            </a:lvl1pPr>
            <a:lvl2pPr>
              <a:buClr>
                <a:srgbClr val="0093D5"/>
              </a:buClr>
              <a:defRPr/>
            </a:lvl2pPr>
            <a:lvl3pPr>
              <a:buClr>
                <a:srgbClr val="0093D5"/>
              </a:buClr>
              <a:defRPr/>
            </a:lvl3pPr>
            <a:lvl4pPr>
              <a:buClr>
                <a:srgbClr val="0093D5"/>
              </a:buClr>
              <a:defRPr/>
            </a:lvl4pPr>
            <a:lvl5pPr>
              <a:buClr>
                <a:srgbClr val="0093D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14CD4-039B-451D-BB04-5D9E4A4C5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/>
            </a:lvl1pPr>
            <a:lvl2pPr>
              <a:buClr>
                <a:srgbClr val="0093D5"/>
              </a:buClr>
              <a:defRPr/>
            </a:lvl2pPr>
            <a:lvl3pPr>
              <a:buClr>
                <a:srgbClr val="0093D5"/>
              </a:buClr>
              <a:defRPr/>
            </a:lvl3pPr>
            <a:lvl4pPr>
              <a:buClr>
                <a:srgbClr val="0093D5"/>
              </a:buClr>
              <a:defRPr/>
            </a:lvl4pPr>
            <a:lvl5pPr>
              <a:buClr>
                <a:srgbClr val="0093D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7879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5C4E-9175-4541-821C-B52FC5B85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25310-BDD7-4D7B-96B2-263364A8E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B71D0-57D2-4420-8134-D1DCD7303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/>
            </a:lvl1pPr>
            <a:lvl2pPr>
              <a:buClr>
                <a:srgbClr val="0093D5"/>
              </a:buClr>
              <a:defRPr/>
            </a:lvl2pPr>
            <a:lvl3pPr>
              <a:buClr>
                <a:srgbClr val="0093D5"/>
              </a:buClr>
              <a:defRPr/>
            </a:lvl3pPr>
            <a:lvl4pPr>
              <a:buClr>
                <a:srgbClr val="0093D5"/>
              </a:buClr>
              <a:defRPr/>
            </a:lvl4pPr>
            <a:lvl5pPr>
              <a:buClr>
                <a:srgbClr val="0093D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BBF67-C7B4-4176-AEF6-33842C87D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9B812-70AA-4A1E-BA14-EC2BBDA99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/>
            </a:lvl1pPr>
            <a:lvl2pPr>
              <a:buClr>
                <a:srgbClr val="0093D5"/>
              </a:buClr>
              <a:defRPr/>
            </a:lvl2pPr>
            <a:lvl3pPr>
              <a:buClr>
                <a:srgbClr val="0093D5"/>
              </a:buClr>
              <a:defRPr/>
            </a:lvl3pPr>
            <a:lvl4pPr>
              <a:buClr>
                <a:srgbClr val="0093D5"/>
              </a:buClr>
              <a:defRPr/>
            </a:lvl4pPr>
            <a:lvl5pPr>
              <a:buClr>
                <a:srgbClr val="0093D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5247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02587-FD57-4F27-99D5-721C0AACC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8153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52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0C93-915B-45F1-B757-0B62C0AD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8B4AB-5297-464D-9DBA-B50A55C95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 sz="3200"/>
            </a:lvl1pPr>
            <a:lvl2pPr>
              <a:buClr>
                <a:srgbClr val="0093D5"/>
              </a:buClr>
              <a:defRPr sz="2800"/>
            </a:lvl2pPr>
            <a:lvl3pPr>
              <a:buClr>
                <a:srgbClr val="0093D5"/>
              </a:buClr>
              <a:defRPr sz="2400"/>
            </a:lvl3pPr>
            <a:lvl4pPr>
              <a:buClr>
                <a:srgbClr val="0093D5"/>
              </a:buClr>
              <a:defRPr sz="2000"/>
            </a:lvl4pPr>
            <a:lvl5pPr>
              <a:buClr>
                <a:srgbClr val="0093D5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C6B96-0609-4F1D-BEDA-F9441F9EF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374"/>
            <a:ext cx="3932237" cy="3630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22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de" smtClean="0"/>
              <a:pPr algn="r"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193086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6">
            <a:extLst>
              <a:ext uri="{FF2B5EF4-FFF2-40B4-BE49-F238E27FC236}">
                <a16:creationId xmlns:a16="http://schemas.microsoft.com/office/drawing/2014/main" id="{37E83177-85BF-4622-9603-7968AB20F314}"/>
              </a:ext>
            </a:extLst>
          </p:cNvPr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3" name="Tijdelijke aanduiding voor titel 1">
            <a:extLst>
              <a:ext uri="{FF2B5EF4-FFF2-40B4-BE49-F238E27FC236}">
                <a16:creationId xmlns:a16="http://schemas.microsoft.com/office/drawing/2014/main" id="{092214D9-635D-4FE4-9BE1-8BB2F861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FB60E0EA-8C8D-4CA2-9FA0-133DEEC39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5" name="Picture 14" descr="A picture containing flower&#10;&#10;Description automatically generated">
            <a:extLst>
              <a:ext uri="{FF2B5EF4-FFF2-40B4-BE49-F238E27FC236}">
                <a16:creationId xmlns:a16="http://schemas.microsoft.com/office/drawing/2014/main" id="{868300E3-3D66-485F-9CFA-AA774B733D0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434500" y="6335287"/>
            <a:ext cx="540282" cy="421165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7E6C8029-C242-44D5-B781-EDF5565277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5385" y="6357517"/>
            <a:ext cx="1031868" cy="3611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AE5234-65BE-4CC0-8403-F5BC2B148087}"/>
              </a:ext>
            </a:extLst>
          </p:cNvPr>
          <p:cNvSpPr/>
          <p:nvPr userDrawn="1"/>
        </p:nvSpPr>
        <p:spPr>
          <a:xfrm>
            <a:off x="6951400" y="6323190"/>
            <a:ext cx="4483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Funded by the Innovation and Networks Executive Agency (INEA) under Action No 2018-EU-IA-0093</a:t>
            </a:r>
          </a:p>
        </p:txBody>
      </p:sp>
    </p:spTree>
    <p:extLst>
      <p:ext uri="{BB962C8B-B14F-4D97-AF65-F5344CB8AC3E}">
        <p14:creationId xmlns:p14="http://schemas.microsoft.com/office/powerpoint/2010/main" val="18064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B9F744DF-C7DF-4DCF-893F-324ABAF89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214"/>
          <a:stretch/>
        </p:blipFill>
        <p:spPr>
          <a:xfrm>
            <a:off x="0" y="0"/>
            <a:ext cx="12193200" cy="5753100"/>
          </a:xfrm>
          <a:prstGeom prst="rect">
            <a:avLst/>
          </a:prstGeom>
        </p:spPr>
      </p:pic>
      <p:pic>
        <p:nvPicPr>
          <p:cNvPr id="14" name="Picture 13" descr="A picture containing flower&#10;&#10;Description automatically generated">
            <a:extLst>
              <a:ext uri="{FF2B5EF4-FFF2-40B4-BE49-F238E27FC236}">
                <a16:creationId xmlns:a16="http://schemas.microsoft.com/office/drawing/2014/main" id="{F06EA939-DDD5-45B8-B410-3D0F0482B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1708"/>
          <a:stretch/>
        </p:blipFill>
        <p:spPr>
          <a:xfrm>
            <a:off x="7015931" y="6050590"/>
            <a:ext cx="901700" cy="550313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253A17D-7966-4977-8FEA-E357CBD46D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9" y="6020114"/>
            <a:ext cx="3325451" cy="6080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FBC6D1-C1E2-43B4-B2FB-CA32969E2DD1}"/>
              </a:ext>
            </a:extLst>
          </p:cNvPr>
          <p:cNvSpPr/>
          <p:nvPr userDrawn="1"/>
        </p:nvSpPr>
        <p:spPr>
          <a:xfrm>
            <a:off x="7327900" y="6039583"/>
            <a:ext cx="4483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/>
              <a:t>With the support of the European Commission</a:t>
            </a:r>
          </a:p>
          <a:p>
            <a:pPr algn="r"/>
            <a:r>
              <a:rPr lang="en-GB" sz="1100"/>
              <a:t>Funded by the Innovation and Networks Executive Agency (INEA)</a:t>
            </a:r>
          </a:p>
          <a:p>
            <a:pPr algn="r"/>
            <a:r>
              <a:rPr lang="en-GB" sz="1100"/>
              <a:t>under Action No 2018-EU-IA-0093</a:t>
            </a:r>
          </a:p>
          <a:p>
            <a:pPr algn="r"/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88142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6">
            <a:extLst>
              <a:ext uri="{FF2B5EF4-FFF2-40B4-BE49-F238E27FC236}">
                <a16:creationId xmlns:a16="http://schemas.microsoft.com/office/drawing/2014/main" id="{37E83177-85BF-4622-9603-7968AB20F314}"/>
              </a:ext>
            </a:extLst>
          </p:cNvPr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3" name="Tijdelijke aanduiding voor titel 1">
            <a:extLst>
              <a:ext uri="{FF2B5EF4-FFF2-40B4-BE49-F238E27FC236}">
                <a16:creationId xmlns:a16="http://schemas.microsoft.com/office/drawing/2014/main" id="{092214D9-635D-4FE4-9BE1-8BB2F861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FB60E0EA-8C8D-4CA2-9FA0-133DEEC39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5" name="Picture 14" descr="A picture containing flower&#10;&#10;Description automatically generated">
            <a:extLst>
              <a:ext uri="{FF2B5EF4-FFF2-40B4-BE49-F238E27FC236}">
                <a16:creationId xmlns:a16="http://schemas.microsoft.com/office/drawing/2014/main" id="{868300E3-3D66-485F-9CFA-AA774B733D0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434500" y="6335287"/>
            <a:ext cx="540282" cy="421165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7E6C8029-C242-44D5-B781-EDF5565277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5385" y="6357517"/>
            <a:ext cx="1031868" cy="3611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AE5234-65BE-4CC0-8403-F5BC2B148087}"/>
              </a:ext>
            </a:extLst>
          </p:cNvPr>
          <p:cNvSpPr/>
          <p:nvPr userDrawn="1"/>
        </p:nvSpPr>
        <p:spPr>
          <a:xfrm>
            <a:off x="6951400" y="6323190"/>
            <a:ext cx="4483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Funded by the Innovation and Networks Executive Agency (INEA) under Action No 2018-EU-IA-0093</a:t>
            </a:r>
          </a:p>
        </p:txBody>
      </p:sp>
    </p:spTree>
    <p:extLst>
      <p:ext uri="{BB962C8B-B14F-4D97-AF65-F5344CB8AC3E}">
        <p14:creationId xmlns:p14="http://schemas.microsoft.com/office/powerpoint/2010/main" val="105869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etransform-os/geopackage-end" TargetMode="External"/><Relationship Id="rId2" Type="http://schemas.openxmlformats.org/officeDocument/2006/relationships/hyperlink" Target="https://github.com/INSPIRE-MIF/gp-geopackage-encoding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github.com/IAAA-Lab/U2G/blob/master/GeoPackage/geopackage-encoding-rule.m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2E8C-8E21-4996-8017-EE5EC043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79" y="1528178"/>
            <a:ext cx="10668676" cy="1325563"/>
          </a:xfrm>
        </p:spPr>
        <p:txBody>
          <a:bodyPr/>
          <a:lstStyle/>
          <a:p>
            <a:r>
              <a:rPr lang="en-US" dirty="0"/>
              <a:t>GO-PEG </a:t>
            </a:r>
            <a:br>
              <a:rPr lang="en-US" dirty="0"/>
            </a:br>
            <a:r>
              <a:rPr lang="en-US" dirty="0"/>
              <a:t>schema creation and transformation processes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10998-B666-42AF-8477-CA7FAD7828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0197" y="5014978"/>
            <a:ext cx="10359258" cy="62740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"</a:t>
            </a:r>
            <a:r>
              <a:rPr lang="en-US" i="1" dirty="0">
                <a:solidFill>
                  <a:schemeClr val="tx1"/>
                </a:solidFill>
              </a:rPr>
              <a:t>A step towards High Value Datasets</a:t>
            </a:r>
            <a:r>
              <a:rPr lang="en-US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470713F-A0BB-4A60-9D63-E6D7578EE588}"/>
              </a:ext>
            </a:extLst>
          </p:cNvPr>
          <p:cNvSpPr txBox="1">
            <a:spLocks/>
          </p:cNvSpPr>
          <p:nvPr/>
        </p:nvSpPr>
        <p:spPr>
          <a:xfrm>
            <a:off x="520841" y="2958943"/>
            <a:ext cx="10668676" cy="6274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2400" kern="120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bg1"/>
                </a:solidFill>
              </a:rPr>
              <a:t>geoCOVID</a:t>
            </a:r>
            <a:r>
              <a:rPr lang="en-US" sz="4400" b="1" dirty="0">
                <a:solidFill>
                  <a:schemeClr val="bg1"/>
                </a:solidFill>
              </a:rPr>
              <a:t> Watch </a:t>
            </a:r>
            <a:r>
              <a:rPr lang="en-US" sz="4000" dirty="0">
                <a:solidFill>
                  <a:schemeClr val="bg1"/>
                </a:solidFill>
              </a:rPr>
              <a:t>and </a:t>
            </a:r>
            <a:r>
              <a:rPr lang="en-US" sz="4400" b="1" dirty="0">
                <a:solidFill>
                  <a:schemeClr val="bg1"/>
                </a:solidFill>
              </a:rPr>
              <a:t>GO-DEPTH</a:t>
            </a:r>
            <a:r>
              <a:rPr lang="en-US" sz="4000" dirty="0">
                <a:solidFill>
                  <a:schemeClr val="bg1"/>
                </a:solidFill>
              </a:rPr>
              <a:t> use cases</a:t>
            </a:r>
          </a:p>
        </p:txBody>
      </p:sp>
    </p:spTree>
    <p:extLst>
      <p:ext uri="{BB962C8B-B14F-4D97-AF65-F5344CB8AC3E}">
        <p14:creationId xmlns:p14="http://schemas.microsoft.com/office/powerpoint/2010/main" val="251079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EF5C62-3697-4B17-8800-7A748AA1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12" y="59589"/>
            <a:ext cx="10515600" cy="1154468"/>
          </a:xfrm>
        </p:spPr>
        <p:txBody>
          <a:bodyPr>
            <a:normAutofit/>
          </a:bodyPr>
          <a:lstStyle/>
          <a:p>
            <a:r>
              <a:rPr lang="en-US" sz="4000" dirty="0"/>
              <a:t>GO-DEPTH challenges</a:t>
            </a:r>
            <a:endParaRPr lang="en-BE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2A1A7-8549-430A-8631-1C6F0031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856" y="1968117"/>
            <a:ext cx="9221178" cy="299041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Challenge: </a:t>
            </a:r>
            <a:r>
              <a:rPr lang="en-US" dirty="0"/>
              <a:t>creation of the encoding-specific model</a:t>
            </a:r>
            <a:endParaRPr lang="en-US" b="1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2200" dirty="0"/>
              <a:t>INSPIRE- extended data model (UML)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</a:t>
            </a:r>
            <a:r>
              <a:rPr lang="en-US" sz="2200" dirty="0" err="1"/>
              <a:t>geopackage</a:t>
            </a:r>
            <a:r>
              <a:rPr lang="en-US" sz="2200" dirty="0"/>
              <a:t> structures (tables and relationships) without losing interoperability 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dirty="0">
                <a:solidFill>
                  <a:srgbClr val="2E75B6"/>
                </a:solidFill>
              </a:rPr>
              <a:t>Solution: </a:t>
            </a:r>
            <a:r>
              <a:rPr lang="en-US" dirty="0"/>
              <a:t>INSPIRE Alternative encoding work</a:t>
            </a:r>
          </a:p>
          <a:p>
            <a:pPr marL="0" indent="0">
              <a:buNone/>
            </a:pPr>
            <a:r>
              <a:rPr lang="en-US" sz="2000" dirty="0"/>
              <a:t>GO-DEPTH output will be in line with ongoing work on GeoPackage as INSPIRE Alternative encoding </a:t>
            </a:r>
          </a:p>
          <a:p>
            <a:pPr marL="0" indent="0">
              <a:buNone/>
            </a:pPr>
            <a:r>
              <a:rPr lang="en-GB" sz="1400" dirty="0">
                <a:hlinkClick r:id="rId2"/>
              </a:rPr>
              <a:t>https://github.com/INSPIRE-MIF/gp-geopackage-encodings</a:t>
            </a:r>
            <a:r>
              <a:rPr lang="en-GB" sz="1400" dirty="0"/>
              <a:t> -  </a:t>
            </a:r>
            <a:r>
              <a:rPr lang="en-GB" sz="1400" dirty="0">
                <a:hlinkClick r:id="rId3"/>
              </a:rPr>
              <a:t>https://github.com/wetransform-os/geopackage-end</a:t>
            </a:r>
            <a:r>
              <a:rPr lang="en-GB" sz="1400" dirty="0"/>
              <a:t> </a:t>
            </a:r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>
                <a:hlinkClick r:id="rId4"/>
              </a:rPr>
              <a:t>https://github.com/IAAA-Lab/U2G/blob/master/GeoPackage/geopackage-encoding-rule.md</a:t>
            </a:r>
            <a:r>
              <a:rPr lang="en-GB" sz="1400" dirty="0"/>
              <a:t> </a:t>
            </a:r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C2C005-7EC6-4D6B-BF8D-591FBA98B39F}"/>
              </a:ext>
            </a:extLst>
          </p:cNvPr>
          <p:cNvGrpSpPr/>
          <p:nvPr/>
        </p:nvGrpSpPr>
        <p:grpSpPr>
          <a:xfrm>
            <a:off x="1690255" y="5093965"/>
            <a:ext cx="9624291" cy="1431471"/>
            <a:chOff x="2105891" y="4532884"/>
            <a:chExt cx="9365673" cy="12926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3D5AFF-5686-48FE-A539-990CD98795DA}"/>
                </a:ext>
              </a:extLst>
            </p:cNvPr>
            <p:cNvSpPr txBox="1"/>
            <p:nvPr/>
          </p:nvSpPr>
          <p:spPr>
            <a:xfrm>
              <a:off x="3122615" y="4532884"/>
              <a:ext cx="834894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Currently only common encoding rules available. Since the INSPIRE GP are community driven </a:t>
              </a:r>
              <a:r>
                <a:rPr lang="en-US" sz="2000" dirty="0">
                  <a:sym typeface="Wingdings" panose="05000000000000000000" pitchFamily="2" charset="2"/>
                </a:rPr>
                <a:t> possible </a:t>
              </a:r>
              <a:r>
                <a:rPr lang="en-US" sz="2000" dirty="0"/>
                <a:t>theme-specific proposals need to be developed by the thematic communities!</a:t>
              </a:r>
            </a:p>
            <a:p>
              <a:endParaRPr lang="en-GB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9B1FB17-E6AE-41AE-A6A6-BC4BE6663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01" r="7383" b="11681"/>
            <a:stretch/>
          </p:blipFill>
          <p:spPr>
            <a:xfrm>
              <a:off x="2105891" y="4591798"/>
              <a:ext cx="1016724" cy="76901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997F6D2-3CC7-4F34-B1AF-946191713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96959"/>
            <a:ext cx="3542951" cy="24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0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EF5C62-3697-4B17-8800-7A748AA1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89"/>
            <a:ext cx="10515600" cy="1053560"/>
          </a:xfrm>
        </p:spPr>
        <p:txBody>
          <a:bodyPr>
            <a:normAutofit/>
          </a:bodyPr>
          <a:lstStyle/>
          <a:p>
            <a:r>
              <a:rPr lang="en-US" sz="4000" dirty="0"/>
              <a:t>GO-DEPTH challenges</a:t>
            </a:r>
            <a:endParaRPr lang="en-BE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2A1A7-8549-430A-8631-1C6F0031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451"/>
            <a:ext cx="10226964" cy="470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Challenge: </a:t>
            </a:r>
            <a:r>
              <a:rPr lang="en-US" dirty="0"/>
              <a:t>use a simplified model but link to more detailed description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92A95-D2FE-48E9-93AD-D07A49253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335" y="3145551"/>
            <a:ext cx="6048530" cy="30412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1BC5013-3F20-4C67-B932-47C38A41979F}"/>
              </a:ext>
            </a:extLst>
          </p:cNvPr>
          <p:cNvGrpSpPr/>
          <p:nvPr/>
        </p:nvGrpSpPr>
        <p:grpSpPr>
          <a:xfrm>
            <a:off x="783038" y="3635461"/>
            <a:ext cx="2187097" cy="1030727"/>
            <a:chOff x="555171" y="1789359"/>
            <a:chExt cx="2795689" cy="10699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93062F-2100-4A97-88EC-1E7CD0A60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01" r="7383" b="11681"/>
            <a:stretch/>
          </p:blipFill>
          <p:spPr>
            <a:xfrm>
              <a:off x="555171" y="1789359"/>
              <a:ext cx="1489167" cy="106992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D17314-D401-4362-841A-087DD150FAFB}"/>
                </a:ext>
              </a:extLst>
            </p:cNvPr>
            <p:cNvSpPr txBox="1"/>
            <p:nvPr/>
          </p:nvSpPr>
          <p:spPr>
            <a:xfrm>
              <a:off x="1694054" y="1793461"/>
              <a:ext cx="16568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WORK IN PROGRESS</a:t>
              </a:r>
            </a:p>
          </p:txBody>
        </p:sp>
      </p:grp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DA64F09-FABD-456D-A726-045341500C25}"/>
              </a:ext>
            </a:extLst>
          </p:cNvPr>
          <p:cNvSpPr txBox="1">
            <a:spLocks/>
          </p:cNvSpPr>
          <p:nvPr/>
        </p:nvSpPr>
        <p:spPr>
          <a:xfrm>
            <a:off x="828238" y="2050973"/>
            <a:ext cx="10738723" cy="830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3D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3D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3D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3D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3D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100" dirty="0">
                <a:solidFill>
                  <a:srgbClr val="2E75B6"/>
                </a:solidFill>
              </a:rPr>
              <a:t>Solution: </a:t>
            </a:r>
            <a:r>
              <a:rPr lang="en-US" sz="3100" dirty="0"/>
              <a:t>(still investigating feasibility) possible use of linked data in line with EPOS  achievements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09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41FFA69-6F12-4004-9E6A-550C7EFC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091"/>
          </a:xfrm>
        </p:spPr>
        <p:txBody>
          <a:bodyPr>
            <a:normAutofit/>
          </a:bodyPr>
          <a:lstStyle/>
          <a:p>
            <a:r>
              <a:rPr lang="en-US" dirty="0"/>
              <a:t>GO-DEPTH challenges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91C51D-BFAB-44B1-94F5-42D7CF352752}"/>
              </a:ext>
            </a:extLst>
          </p:cNvPr>
          <p:cNvSpPr txBox="1"/>
          <p:nvPr/>
        </p:nvSpPr>
        <p:spPr>
          <a:xfrm>
            <a:off x="4254731" y="1369648"/>
            <a:ext cx="6280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E75B6"/>
                </a:solidFill>
              </a:rPr>
              <a:t>GO-DEPTH model as a National reference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B7D43-B136-42A8-AEE2-632BD912D2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601" y="1450109"/>
            <a:ext cx="2028825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8291C51D-BFAB-44B1-94F5-42D7CF352752}"/>
              </a:ext>
            </a:extLst>
          </p:cNvPr>
          <p:cNvSpPr txBox="1"/>
          <p:nvPr/>
        </p:nvSpPr>
        <p:spPr>
          <a:xfrm>
            <a:off x="4254731" y="1977413"/>
            <a:ext cx="73398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developed model can represent a reference at a National level for the ongoing designing and implementation of the “</a:t>
            </a:r>
            <a:r>
              <a:rPr lang="en-GB" b="1" dirty="0"/>
              <a:t>Geological 3D subsurface models database</a:t>
            </a:r>
            <a:r>
              <a:rPr lang="en-GB" dirty="0"/>
              <a:t>” related to the National Geological Mapping Programme. </a:t>
            </a:r>
          </a:p>
          <a:p>
            <a:endParaRPr lang="en-GB" dirty="0"/>
          </a:p>
          <a:p>
            <a:r>
              <a:rPr lang="en-GB" dirty="0"/>
              <a:t>The model could be tested in EU initiatives (e.g. EPOS, Geological Mapping and </a:t>
            </a:r>
            <a:r>
              <a:rPr lang="en-GB" dirty="0" err="1"/>
              <a:t>Modeling</a:t>
            </a:r>
            <a:r>
              <a:rPr lang="en-GB" dirty="0"/>
              <a:t> Expert Group of </a:t>
            </a:r>
            <a:r>
              <a:rPr lang="en-GB" dirty="0" err="1"/>
              <a:t>EuroGeoSurveys</a:t>
            </a:r>
            <a:r>
              <a:rPr lang="en-GB" dirty="0"/>
              <a:t>) and furtherly implemented and extended.</a:t>
            </a:r>
          </a:p>
        </p:txBody>
      </p:sp>
    </p:spTree>
    <p:extLst>
      <p:ext uri="{BB962C8B-B14F-4D97-AF65-F5344CB8AC3E}">
        <p14:creationId xmlns:p14="http://schemas.microsoft.com/office/powerpoint/2010/main" val="88568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BC37-DFBB-4540-BB14-8788DA60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  <a:endParaRPr lang="en-B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6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15F7-4AED-4DDC-AA0A-E26DCEA6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82233"/>
            <a:ext cx="11360800" cy="763600"/>
          </a:xfrm>
        </p:spPr>
        <p:txBody>
          <a:bodyPr/>
          <a:lstStyle/>
          <a:p>
            <a:r>
              <a:rPr lang="it-IT" dirty="0"/>
              <a:t>geoCOVID Watch use case: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91C25-BBF9-4D38-B410-35A064322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00" y="2459963"/>
            <a:ext cx="1937070" cy="1944881"/>
          </a:xfrm>
          <a:prstGeom prst="rect">
            <a:avLst/>
          </a:prstGeom>
        </p:spPr>
      </p:pic>
      <p:sp>
        <p:nvSpPr>
          <p:cNvPr id="10" name="Google Shape;61;p14">
            <a:extLst>
              <a:ext uri="{FF2B5EF4-FFF2-40B4-BE49-F238E27FC236}">
                <a16:creationId xmlns:a16="http://schemas.microsoft.com/office/drawing/2014/main" id="{94A5DE25-9C7D-4060-AD06-812D609DA2A3}"/>
              </a:ext>
            </a:extLst>
          </p:cNvPr>
          <p:cNvSpPr txBox="1">
            <a:spLocks/>
          </p:cNvSpPr>
          <p:nvPr/>
        </p:nvSpPr>
        <p:spPr>
          <a:xfrm>
            <a:off x="2087420" y="2252586"/>
            <a:ext cx="9458036" cy="276484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Clr>
                <a:srgbClr val="595959"/>
              </a:buClr>
              <a:buFont typeface="Arial" panose="020B0604020202020204" pitchFamily="34" charset="0"/>
              <a:buNone/>
              <a:defRPr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- statistical metrics </a:t>
            </a:r>
          </a:p>
          <a:p>
            <a:pPr marL="795847" lvl="1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indicators and their definitions</a:t>
            </a:r>
          </a:p>
          <a:p>
            <a:pPr marL="152396" indent="0">
              <a:buClr>
                <a:srgbClr val="595959"/>
              </a:buClr>
              <a:buFont typeface="Arial" panose="020B0604020202020204" pitchFamily="34" charset="0"/>
              <a:buNone/>
              <a:defRPr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- data aggregation process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714375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little provenance data</a:t>
            </a:r>
            <a:r>
              <a:rPr lang="en-US" sz="1800" dirty="0"/>
              <a:t> + </a:t>
            </a:r>
            <a:r>
              <a:rPr lang="en-US" sz="1800" dirty="0">
                <a:solidFill>
                  <a:srgbClr val="FF0000"/>
                </a:solidFill>
              </a:rPr>
              <a:t>no clear methodology</a:t>
            </a:r>
          </a:p>
          <a:p>
            <a:pPr marL="152396" indent="0">
              <a:buClr>
                <a:srgbClr val="595959"/>
              </a:buClr>
              <a:buFont typeface="Arial" panose="020B0604020202020204" pitchFamily="34" charset="0"/>
              <a:buNone/>
              <a:defRPr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- country response measures</a:t>
            </a:r>
          </a:p>
          <a:p>
            <a:pPr marL="714375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FF0000"/>
                </a:solidFill>
              </a:rPr>
              <a:t>comparability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of national testing strategies</a:t>
            </a:r>
          </a:p>
          <a:p>
            <a:pPr marL="152396" indent="0">
              <a:buClr>
                <a:srgbClr val="595959"/>
              </a:buClr>
              <a:buFont typeface="Arial" panose="020B0604020202020204" pitchFamily="34" charset="0"/>
              <a:buNone/>
              <a:defRPr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- data sharing</a:t>
            </a:r>
          </a:p>
          <a:p>
            <a:pPr marL="795847" lvl="1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FF0000"/>
                </a:solidFill>
              </a:rPr>
              <a:t>excel /csv  most used for COVID-19 data collection </a:t>
            </a:r>
            <a:r>
              <a:rPr lang="it-IT" sz="1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duplicates /data losses /late updates </a:t>
            </a:r>
            <a:endParaRPr lang="en-US" sz="1800" dirty="0">
              <a:solidFill>
                <a:srgbClr val="FF0000"/>
              </a:solidFill>
            </a:endParaRPr>
          </a:p>
          <a:p>
            <a:pPr marL="152396" indent="0">
              <a:buFont typeface="Arial" panose="020B0604020202020204" pitchFamily="34" charset="0"/>
              <a:buNone/>
            </a:pPr>
            <a:r>
              <a:rPr lang="en-US" dirty="0"/>
              <a:t>        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25EF48-4B30-4E7E-883B-3661168EF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53210"/>
            <a:ext cx="11360800" cy="3760535"/>
          </a:xfrm>
        </p:spPr>
        <p:txBody>
          <a:bodyPr/>
          <a:lstStyle/>
          <a:p>
            <a:pPr marL="152396" indent="0">
              <a:buNone/>
            </a:pPr>
            <a:r>
              <a:rPr lang="en-US" sz="2400" b="1" dirty="0"/>
              <a:t>Why this use case</a:t>
            </a:r>
            <a:r>
              <a:rPr lang="en-US" sz="2400" dirty="0"/>
              <a:t>:</a:t>
            </a:r>
            <a:r>
              <a:rPr lang="en-US" sz="2000" dirty="0"/>
              <a:t> several organizations around the world offer access to COVID-19 related data. However, data is difficult to integrate and compare across countries as data sources are heterogeneous in terms of data formats and protocols.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8FBC40-8DBF-4478-AF88-A732BB16D30B}"/>
              </a:ext>
            </a:extLst>
          </p:cNvPr>
          <p:cNvSpPr txBox="1"/>
          <p:nvPr/>
        </p:nvSpPr>
        <p:spPr>
          <a:xfrm>
            <a:off x="267856" y="5017432"/>
            <a:ext cx="118133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geoCOVID</a:t>
            </a:r>
            <a:r>
              <a:rPr lang="en-GB" sz="2400" dirty="0"/>
              <a:t> Watch stakeholder: </a:t>
            </a:r>
          </a:p>
          <a:p>
            <a:endParaRPr lang="en-US" dirty="0"/>
          </a:p>
          <a:p>
            <a:r>
              <a:rPr lang="en-US" dirty="0"/>
              <a:t>Austrian IT company supporting the public and private sectors in managing the more dynamic aspects of their spatial data </a:t>
            </a:r>
            <a:endParaRPr lang="en-US" sz="1600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A47A3E-C1DE-489B-B2AE-6F516F9F5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008" y="5004605"/>
            <a:ext cx="1414391" cy="555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40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15F7-4AED-4DDC-AA0A-E26DCEA6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82233"/>
            <a:ext cx="11360800" cy="763600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it-IT" dirty="0"/>
              <a:t>geoCOVID Watch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DC2A6-A715-477F-9D4F-D56EDF4A4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899" y="1086297"/>
            <a:ext cx="11618191" cy="2635957"/>
          </a:xfrm>
        </p:spPr>
        <p:txBody>
          <a:bodyPr/>
          <a:lstStyle/>
          <a:p>
            <a:pPr marL="152396" indent="0">
              <a:lnSpc>
                <a:spcPct val="107000"/>
              </a:lnSpc>
              <a:spcBef>
                <a:spcPts val="300"/>
              </a:spcBef>
              <a:spcAft>
                <a:spcPts val="1067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Challenge: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lack of data interoperability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is difficult to integrate and compare across countries.</a:t>
            </a:r>
          </a:p>
          <a:p>
            <a:pPr marL="152396" indent="0">
              <a:spcBef>
                <a:spcPts val="0"/>
              </a:spcBef>
              <a:spcAft>
                <a:spcPts val="1600"/>
              </a:spcAft>
              <a:buNone/>
            </a:pPr>
            <a:endParaRPr lang="en-US" sz="1800" dirty="0">
              <a:solidFill>
                <a:srgbClr val="2E75B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E02C1-DD9E-4611-930D-2D5689622FD6}"/>
              </a:ext>
            </a:extLst>
          </p:cNvPr>
          <p:cNvSpPr txBox="1"/>
          <p:nvPr/>
        </p:nvSpPr>
        <p:spPr>
          <a:xfrm>
            <a:off x="342899" y="2321168"/>
            <a:ext cx="1177521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396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dirty="0">
                <a:solidFill>
                  <a:srgbClr val="2E75B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Solution: 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investigate benefits geospatial data coupled to state-of-the-art technologies can bring to common understanding of the Covid-19 pandemic and its impacts.</a:t>
            </a:r>
          </a:p>
          <a:p>
            <a:pPr marL="152396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How we are implementing this solution: </a:t>
            </a:r>
          </a:p>
          <a:p>
            <a:pPr marL="914400" lvl="1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using standards</a:t>
            </a:r>
          </a:p>
          <a:p>
            <a:pPr lvl="3">
              <a:spcAft>
                <a:spcPts val="1600"/>
              </a:spcAft>
            </a:pP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RESTful APIs  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browser-based access to data + simple application development  </a:t>
            </a:r>
          </a:p>
          <a:p>
            <a:pPr marL="914400" lvl="1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reusing good work ongoing/already available + cooperating with community</a:t>
            </a:r>
          </a:p>
        </p:txBody>
      </p:sp>
    </p:spTree>
    <p:extLst>
      <p:ext uri="{BB962C8B-B14F-4D97-AF65-F5344CB8AC3E}">
        <p14:creationId xmlns:p14="http://schemas.microsoft.com/office/powerpoint/2010/main" val="428995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15F7-4AED-4DDC-AA0A-E26DCEA6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82233"/>
            <a:ext cx="11360800" cy="763600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it-IT" dirty="0"/>
              <a:t>geoCOVID Watch challenges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9CF929B-5C19-481D-ACF1-93A7639D8DDF}"/>
              </a:ext>
            </a:extLst>
          </p:cNvPr>
          <p:cNvSpPr txBox="1">
            <a:spLocks/>
          </p:cNvSpPr>
          <p:nvPr/>
        </p:nvSpPr>
        <p:spPr>
          <a:xfrm>
            <a:off x="250536" y="1413806"/>
            <a:ext cx="11701318" cy="19396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lnSpc>
                <a:spcPct val="107000"/>
              </a:lnSpc>
              <a:spcBef>
                <a:spcPts val="300"/>
              </a:spcBef>
              <a:spcAft>
                <a:spcPts val="1067"/>
              </a:spcAft>
              <a:buNone/>
            </a:pP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- Dataset of known initiatives providing data relevant to COVID-19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1067"/>
              </a:spcAft>
            </a:pPr>
            <a:r>
              <a:rPr lang="en-GB" sz="1800" dirty="0">
                <a:solidFill>
                  <a:srgbClr val="FF0000"/>
                </a:solidFill>
              </a:rPr>
              <a:t>Data model: </a:t>
            </a:r>
            <a:r>
              <a:rPr lang="en-GB" sz="1800" dirty="0"/>
              <a:t>(</a:t>
            </a:r>
            <a:r>
              <a:rPr lang="en-GB" sz="1800" dirty="0" err="1"/>
              <a:t>PostGIS</a:t>
            </a:r>
            <a:r>
              <a:rPr lang="en-GB" sz="1800" dirty="0"/>
              <a:t>) database model 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1067"/>
              </a:spcAft>
            </a:pPr>
            <a:r>
              <a:rPr lang="en-GB" sz="1800" dirty="0">
                <a:solidFill>
                  <a:srgbClr val="FF0000"/>
                </a:solidFill>
              </a:rPr>
              <a:t>Data sharing: </a:t>
            </a:r>
            <a:r>
              <a:rPr lang="en-GB" sz="1800" dirty="0">
                <a:solidFill>
                  <a:srgbClr val="2E75B6"/>
                </a:solidFill>
              </a:rPr>
              <a:t>OGC API - Features </a:t>
            </a:r>
            <a:r>
              <a:rPr lang="en-GB" sz="1800" dirty="0"/>
              <a:t>(</a:t>
            </a:r>
            <a:r>
              <a:rPr lang="en-GB" sz="1800" i="1" dirty="0"/>
              <a:t>OGC standard to create, modify and query features on the Web</a:t>
            </a:r>
            <a:r>
              <a:rPr lang="en-GB" sz="1800" dirty="0"/>
              <a:t>) 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1067"/>
              </a:spcAft>
            </a:pPr>
            <a:r>
              <a:rPr lang="en-GB" sz="1800" dirty="0">
                <a:solidFill>
                  <a:srgbClr val="FF0000"/>
                </a:solidFill>
                <a:sym typeface="Wingdings" panose="05000000000000000000" pitchFamily="2" charset="2"/>
              </a:rPr>
              <a:t>Software solution: </a:t>
            </a:r>
            <a:r>
              <a:rPr lang="en-GB" sz="1600" dirty="0" err="1">
                <a:solidFill>
                  <a:srgbClr val="2E75B6"/>
                </a:solidFill>
                <a:sym typeface="Wingdings" panose="05000000000000000000" pitchFamily="2" charset="2"/>
              </a:rPr>
              <a:t>GeoServer</a:t>
            </a:r>
            <a:r>
              <a:rPr lang="en-GB" sz="1600" dirty="0">
                <a:sym typeface="Wingdings" panose="05000000000000000000" pitchFamily="2" charset="2"/>
              </a:rPr>
              <a:t>  (kind support by </a:t>
            </a:r>
            <a:r>
              <a:rPr lang="en-GB" sz="1600" dirty="0" err="1">
                <a:sym typeface="Wingdings" panose="05000000000000000000" pitchFamily="2" charset="2"/>
              </a:rPr>
              <a:t>GeoSolution</a:t>
            </a:r>
            <a:r>
              <a:rPr lang="en-GB" sz="1600" dirty="0">
                <a:sym typeface="Wingdings" panose="05000000000000000000" pitchFamily="2" charset="2"/>
              </a:rPr>
              <a:t>  </a:t>
            </a:r>
            <a:r>
              <a:rPr lang="en-GB" sz="1600" dirty="0" err="1">
                <a:sym typeface="Wingdings" panose="05000000000000000000" pitchFamily="2" charset="2"/>
              </a:rPr>
              <a:t>geoCovid</a:t>
            </a:r>
            <a:r>
              <a:rPr lang="en-GB" sz="1600" dirty="0">
                <a:sym typeface="Wingdings" panose="05000000000000000000" pitchFamily="2" charset="2"/>
              </a:rPr>
              <a:t> Watch initiatives as test case for </a:t>
            </a:r>
            <a:r>
              <a:rPr lang="en-GB" sz="1600" dirty="0" err="1">
                <a:sym typeface="Wingdings" panose="05000000000000000000" pitchFamily="2" charset="2"/>
              </a:rPr>
              <a:t>GeoServer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i="1" dirty="0">
                <a:sym typeface="Wingdings" panose="05000000000000000000" pitchFamily="2" charset="2"/>
              </a:rPr>
              <a:t>Smart Data Loader</a:t>
            </a:r>
            <a:r>
              <a:rPr lang="en-GB" sz="1600" dirty="0">
                <a:sym typeface="Wingdings" panose="05000000000000000000" pitchFamily="2" charset="2"/>
              </a:rPr>
              <a:t>)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D266E-B548-48BE-9A96-C6EC67AFB6D1}"/>
              </a:ext>
            </a:extLst>
          </p:cNvPr>
          <p:cNvSpPr txBox="1"/>
          <p:nvPr/>
        </p:nvSpPr>
        <p:spPr>
          <a:xfrm>
            <a:off x="250536" y="3731491"/>
            <a:ext cx="11711708" cy="2771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396" indent="0">
              <a:lnSpc>
                <a:spcPct val="107000"/>
              </a:lnSpc>
              <a:spcBef>
                <a:spcPts val="300"/>
              </a:spcBef>
              <a:spcAft>
                <a:spcPts val="1067"/>
              </a:spcAft>
              <a:buNone/>
            </a:pP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- Aggregator collecting COVID-19 related data across Europe </a:t>
            </a:r>
          </a:p>
          <a:p>
            <a:pPr marL="1200150" lvl="2" indent="-285750">
              <a:lnSpc>
                <a:spcPct val="107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FF0000"/>
                </a:solidFill>
              </a:rPr>
              <a:t>Data model: </a:t>
            </a:r>
            <a:r>
              <a:rPr lang="en-GB" dirty="0"/>
              <a:t>STA data model (core data model, based on the ISO/OGC Observation and Measurement (O&amp;M) model</a:t>
            </a:r>
          </a:p>
          <a:p>
            <a:pPr marL="1200150" lvl="2" indent="-285750">
              <a:lnSpc>
                <a:spcPct val="107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FF0000"/>
                </a:solidFill>
              </a:rPr>
              <a:t>Data sharing: </a:t>
            </a:r>
            <a:r>
              <a:rPr lang="en-GB" dirty="0" err="1">
                <a:solidFill>
                  <a:srgbClr val="2E75B6"/>
                </a:solidFill>
              </a:rPr>
              <a:t>SensorThings</a:t>
            </a:r>
            <a:r>
              <a:rPr lang="en-GB" dirty="0">
                <a:solidFill>
                  <a:srgbClr val="2E75B6"/>
                </a:solidFill>
              </a:rPr>
              <a:t> API </a:t>
            </a:r>
            <a:r>
              <a:rPr lang="en-GB" dirty="0"/>
              <a:t>(</a:t>
            </a:r>
            <a:r>
              <a:rPr lang="en-GB" i="1" dirty="0"/>
              <a:t>OGC standard to interconnect IoT (Internet of Things) sensing devices, data, and applications over the Web</a:t>
            </a:r>
            <a:r>
              <a:rPr lang="en-GB" dirty="0"/>
              <a:t>)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marL="1200150" lvl="2" indent="-285750">
              <a:lnSpc>
                <a:spcPct val="107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Software solution: </a:t>
            </a:r>
            <a:r>
              <a:rPr lang="en-GB" dirty="0">
                <a:solidFill>
                  <a:srgbClr val="2E75B6"/>
                </a:solidFill>
                <a:sym typeface="Wingdings" panose="05000000000000000000" pitchFamily="2" charset="2"/>
              </a:rPr>
              <a:t>FROST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GB" dirty="0">
                <a:sym typeface="Wingdings" panose="05000000000000000000" pitchFamily="2" charset="2"/>
              </a:rPr>
              <a:t>(</a:t>
            </a:r>
            <a:r>
              <a:rPr lang="en-GB" sz="1600" dirty="0">
                <a:sym typeface="Wingdings" panose="05000000000000000000" pitchFamily="2" charset="2"/>
              </a:rPr>
              <a:t>collaboration with the </a:t>
            </a:r>
            <a:r>
              <a:rPr lang="en-GB" sz="1600" dirty="0">
                <a:solidFill>
                  <a:srgbClr val="2E75B6"/>
                </a:solidFill>
                <a:sym typeface="Wingdings" panose="05000000000000000000" pitchFamily="2" charset="2"/>
              </a:rPr>
              <a:t>API4INSPIRE</a:t>
            </a:r>
            <a:r>
              <a:rPr lang="en-GB" sz="1600" dirty="0">
                <a:sym typeface="Wingdings" panose="05000000000000000000" pitchFamily="2" charset="2"/>
              </a:rPr>
              <a:t> project)</a:t>
            </a:r>
          </a:p>
          <a:p>
            <a:pPr marL="1200150" lvl="2" indent="-285750">
              <a:lnSpc>
                <a:spcPct val="107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Input Data: </a:t>
            </a:r>
            <a:r>
              <a:rPr lang="en-US" sz="1600" dirty="0">
                <a:sym typeface="Wingdings" panose="05000000000000000000" pitchFamily="2" charset="2"/>
              </a:rPr>
              <a:t>case data from JRC COVID-19 GitHub + National containment measures data from ECDC website  </a:t>
            </a:r>
            <a:r>
              <a:rPr lang="en-GB" sz="1800" dirty="0"/>
              <a:t>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DB148-7429-4A88-81DB-B582E85C62B3}"/>
              </a:ext>
            </a:extLst>
          </p:cNvPr>
          <p:cNvSpPr txBox="1"/>
          <p:nvPr/>
        </p:nvSpPr>
        <p:spPr>
          <a:xfrm>
            <a:off x="415600" y="1032931"/>
            <a:ext cx="434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Use case outputs:</a:t>
            </a:r>
          </a:p>
        </p:txBody>
      </p:sp>
    </p:spTree>
    <p:extLst>
      <p:ext uri="{BB962C8B-B14F-4D97-AF65-F5344CB8AC3E}">
        <p14:creationId xmlns:p14="http://schemas.microsoft.com/office/powerpoint/2010/main" val="289353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EF5C62-3697-4B17-8800-7A748AA1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900257"/>
          </a:xfrm>
        </p:spPr>
        <p:txBody>
          <a:bodyPr>
            <a:normAutofit/>
          </a:bodyPr>
          <a:lstStyle/>
          <a:p>
            <a:r>
              <a:rPr lang="it-IT" dirty="0"/>
              <a:t>geoCOVID Watch </a:t>
            </a:r>
            <a:r>
              <a:rPr lang="en-US" dirty="0"/>
              <a:t>challenges</a:t>
            </a:r>
            <a:endParaRPr lang="en-BE" sz="4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2A1A7-8549-430A-8631-1C6F0031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3260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Challenge: semantic interoperability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Definitions of indicators, methodologies and restriction measures is often not available online, mostly to be found in pdf files and in different websites. 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Solution: increase coherence, transparency and interoperability of the data using a registry service</a:t>
            </a:r>
          </a:p>
          <a:p>
            <a:pPr lvl="1"/>
            <a:r>
              <a:rPr lang="en-US" sz="2000" dirty="0"/>
              <a:t>definitions can be assigned persistent and unique URLs </a:t>
            </a:r>
          </a:p>
          <a:p>
            <a:pPr lvl="1"/>
            <a:r>
              <a:rPr lang="en-US" sz="2000" dirty="0"/>
              <a:t>existing resources, e.g. available pdf documents, can be linked.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DE540-3C9D-4480-8215-80C3892F4E20}"/>
              </a:ext>
            </a:extLst>
          </p:cNvPr>
          <p:cNvSpPr txBox="1"/>
          <p:nvPr/>
        </p:nvSpPr>
        <p:spPr>
          <a:xfrm>
            <a:off x="5264726" y="4586859"/>
            <a:ext cx="67333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</a:t>
            </a:r>
            <a:r>
              <a:rPr lang="en-US" sz="2000" b="1" dirty="0"/>
              <a:t>Re3gistry</a:t>
            </a:r>
            <a:r>
              <a:rPr lang="en-US" sz="2000" dirty="0"/>
              <a:t> software, an open-source tool for managing and sharing </a:t>
            </a:r>
            <a:r>
              <a:rPr lang="en-US" sz="2000" i="1" dirty="0"/>
              <a:t>reference codes </a:t>
            </a:r>
            <a:r>
              <a:rPr lang="en-US" sz="2000" dirty="0"/>
              <a:t>through persistent URIs.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1200" dirty="0"/>
              <a:t>The Re3gistry development started under the Are3na action are continued under the ELISE action.</a:t>
            </a:r>
            <a:endParaRPr lang="en-BE" sz="1200" dirty="0"/>
          </a:p>
          <a:p>
            <a:endParaRPr lang="en-GB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65AF63DA-100E-49C1-82E2-34BE788B3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138" b="24621"/>
          <a:stretch/>
        </p:blipFill>
        <p:spPr>
          <a:xfrm>
            <a:off x="915840" y="4232227"/>
            <a:ext cx="3845506" cy="213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26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15F7-4AED-4DDC-AA0A-E26DCEA6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82233"/>
            <a:ext cx="11360800" cy="763600"/>
          </a:xfrm>
        </p:spPr>
        <p:txBody>
          <a:bodyPr/>
          <a:lstStyle/>
          <a:p>
            <a:r>
              <a:rPr lang="it-IT" dirty="0"/>
              <a:t>GO-DEPTH use case: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DC2A6-A715-477F-9D4F-D56EDF4A4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046126"/>
            <a:ext cx="11230264" cy="1944881"/>
          </a:xfrm>
        </p:spPr>
        <p:txBody>
          <a:bodyPr/>
          <a:lstStyle/>
          <a:p>
            <a:pPr marL="152396" indent="0">
              <a:lnSpc>
                <a:spcPct val="107000"/>
              </a:lnSpc>
              <a:spcBef>
                <a:spcPts val="300"/>
              </a:spcBef>
              <a:spcAft>
                <a:spcPts val="1067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this use case: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a methodology to conceptualize, organize and make available easy-to-use, high-quality, interoperable subsurface information for an integrated planning and a sustainable management of resources</a:t>
            </a:r>
          </a:p>
          <a:p>
            <a:pPr marL="152396" indent="0">
              <a:lnSpc>
                <a:spcPct val="107000"/>
              </a:lnSpc>
              <a:spcBef>
                <a:spcPts val="300"/>
              </a:spcBef>
              <a:spcAft>
                <a:spcPts val="1067"/>
              </a:spcAft>
              <a:buNone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GO-DEPTH Stakeholder: 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Italian Institute for Environmental Protection and Research, ISPRA </a:t>
            </a:r>
          </a:p>
          <a:p>
            <a:pPr marL="152396" indent="0">
              <a:lnSpc>
                <a:spcPct val="107000"/>
              </a:lnSpc>
              <a:spcBef>
                <a:spcPts val="300"/>
              </a:spcBef>
              <a:spcAft>
                <a:spcPts val="1067"/>
              </a:spcAft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2396" indent="0">
              <a:lnSpc>
                <a:spcPct val="107000"/>
              </a:lnSpc>
              <a:spcBef>
                <a:spcPts val="300"/>
              </a:spcBef>
              <a:spcAft>
                <a:spcPts val="1067"/>
              </a:spcAft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61;p14">
            <a:extLst>
              <a:ext uri="{FF2B5EF4-FFF2-40B4-BE49-F238E27FC236}">
                <a16:creationId xmlns:a16="http://schemas.microsoft.com/office/drawing/2014/main" id="{94A5DE25-9C7D-4060-AD06-812D609DA2A3}"/>
              </a:ext>
            </a:extLst>
          </p:cNvPr>
          <p:cNvSpPr txBox="1">
            <a:spLocks/>
          </p:cNvSpPr>
          <p:nvPr/>
        </p:nvSpPr>
        <p:spPr>
          <a:xfrm>
            <a:off x="272088" y="4047617"/>
            <a:ext cx="2004328" cy="6188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Font typeface="Arial" panose="020B0604020202020204" pitchFamily="34" charset="0"/>
              <a:buNone/>
            </a:pPr>
            <a:r>
              <a:rPr lang="en-US" dirty="0"/>
              <a:t>Input data: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73B44-AF87-4582-837E-BE9832FCF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00" y="2933508"/>
            <a:ext cx="2334812" cy="90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69DD6-C3A1-407F-BC6B-D55ACF409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885" y="3943078"/>
            <a:ext cx="1328676" cy="8279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7AFEFE-38A4-474E-B7DC-4DA3774AF4E5}"/>
              </a:ext>
            </a:extLst>
          </p:cNvPr>
          <p:cNvSpPr txBox="1"/>
          <p:nvPr/>
        </p:nvSpPr>
        <p:spPr>
          <a:xfrm>
            <a:off x="2276416" y="4047617"/>
            <a:ext cx="56760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3D spatial extent of geological units and faults from </a:t>
            </a:r>
            <a:r>
              <a:rPr lang="en-US" dirty="0" err="1"/>
              <a:t>GeoMol</a:t>
            </a:r>
            <a:r>
              <a:rPr lang="en-US" dirty="0"/>
              <a:t> and </a:t>
            </a:r>
            <a:r>
              <a:rPr lang="en-US" dirty="0" err="1"/>
              <a:t>HotLime</a:t>
            </a:r>
            <a:r>
              <a:rPr lang="en-US" dirty="0"/>
              <a:t> EU projects, EPOS boreholes.</a:t>
            </a:r>
          </a:p>
          <a:p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A16861-CFCD-43F9-8218-D3C5F0E1D034}"/>
              </a:ext>
            </a:extLst>
          </p:cNvPr>
          <p:cNvSpPr txBox="1"/>
          <p:nvPr/>
        </p:nvSpPr>
        <p:spPr>
          <a:xfrm>
            <a:off x="415600" y="4894682"/>
            <a:ext cx="8188037" cy="1268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/>
              <a:t>Addressed countries: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Italy, France, Switzerland, Germany, Austria, Slovenia (</a:t>
            </a:r>
            <a:r>
              <a:rPr lang="en-GB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GeoMol</a:t>
            </a: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project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Italy, Germany, Austria, Slovenia, Croatia; Spain, Malta, Netherlands (</a:t>
            </a:r>
            <a:r>
              <a:rPr lang="en-GB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HotLime</a:t>
            </a: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project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CBACB-77A8-4855-A66D-D7A5883FC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488" y="4106363"/>
            <a:ext cx="1089498" cy="7295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E0056C-D4D8-4D8C-B46E-DA995AEE9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7561" y="4065971"/>
            <a:ext cx="1311857" cy="60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1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41FFA69-6F12-4004-9E6A-550C7EFC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091"/>
          </a:xfrm>
        </p:spPr>
        <p:txBody>
          <a:bodyPr/>
          <a:lstStyle/>
          <a:p>
            <a:r>
              <a:rPr lang="en-US" dirty="0"/>
              <a:t>GO-DEPTH 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D5772-054B-41B1-926F-2F0EE06FBA5A}"/>
              </a:ext>
            </a:extLst>
          </p:cNvPr>
          <p:cNvSpPr txBox="1"/>
          <p:nvPr/>
        </p:nvSpPr>
        <p:spPr>
          <a:xfrm>
            <a:off x="7112000" y="3065887"/>
            <a:ext cx="508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Output deliveries:</a:t>
            </a:r>
          </a:p>
          <a:p>
            <a:r>
              <a:rPr lang="en-GB" sz="2000" dirty="0"/>
              <a:t>Layers of harmonised subsurface 3D data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geologic units and relevant contact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faults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boreholes</a:t>
            </a:r>
          </a:p>
        </p:txBody>
      </p:sp>
      <p:pic>
        <p:nvPicPr>
          <p:cNvPr id="7" name="Picture 6" descr="Chart, diagram, surface chart&#10;&#10;Description automatically generated">
            <a:extLst>
              <a:ext uri="{FF2B5EF4-FFF2-40B4-BE49-F238E27FC236}">
                <a16:creationId xmlns:a16="http://schemas.microsoft.com/office/drawing/2014/main" id="{1F44779B-AF64-4CB1-B5FD-B38C0B3B0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65887"/>
            <a:ext cx="5977698" cy="288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BFEC08-4D6E-4615-B4C2-03262629C176}"/>
              </a:ext>
            </a:extLst>
          </p:cNvPr>
          <p:cNvSpPr txBox="1"/>
          <p:nvPr/>
        </p:nvSpPr>
        <p:spPr>
          <a:xfrm>
            <a:off x="838200" y="1200728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Challenges: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how to handle complexity of 3D subsurface models  and relevant 3D geometries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link thematic information to spatial data</a:t>
            </a:r>
          </a:p>
          <a:p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55258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41FFA69-6F12-4004-9E6A-550C7EFC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091"/>
          </a:xfrm>
        </p:spPr>
        <p:txBody>
          <a:bodyPr/>
          <a:lstStyle/>
          <a:p>
            <a:r>
              <a:rPr lang="en-US" dirty="0"/>
              <a:t>GO-DEPTH challenges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BF19B4-9FA5-4207-A5F6-98CFC860E2BC}"/>
              </a:ext>
            </a:extLst>
          </p:cNvPr>
          <p:cNvSpPr txBox="1"/>
          <p:nvPr/>
        </p:nvSpPr>
        <p:spPr>
          <a:xfrm>
            <a:off x="689667" y="2799858"/>
            <a:ext cx="7339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Choose the output reference model(s) to build upon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D86F6B-D70D-4310-8390-F3AB5BB4A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997" y="3349601"/>
            <a:ext cx="6012912" cy="2430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3064B0-9063-4A95-B25B-DC97BF4DA147}"/>
              </a:ext>
            </a:extLst>
          </p:cNvPr>
          <p:cNvSpPr txBox="1"/>
          <p:nvPr/>
        </p:nvSpPr>
        <p:spPr>
          <a:xfrm>
            <a:off x="689667" y="1238018"/>
            <a:ext cx="10209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Challenge: </a:t>
            </a:r>
            <a:r>
              <a:rPr lang="en-GB" sz="2800" dirty="0"/>
              <a:t>data model definition for the Geologic Units and Faults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BEEB6E-84DF-405E-917B-D348398B9F19}"/>
              </a:ext>
            </a:extLst>
          </p:cNvPr>
          <p:cNvSpPr txBox="1"/>
          <p:nvPr/>
        </p:nvSpPr>
        <p:spPr>
          <a:xfrm>
            <a:off x="689667" y="2110154"/>
            <a:ext cx="8518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Build a common understanding:  domain vs technical expertise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CC3B0-EEB2-4E6E-BD9B-C2E9C07DD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163" y="1782702"/>
            <a:ext cx="1589746" cy="1198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702991-138B-4380-A6EB-2110067DE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949" y="3717601"/>
            <a:ext cx="3028355" cy="2062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19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41FFA69-6F12-4004-9E6A-550C7EFC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12" y="290120"/>
            <a:ext cx="10515600" cy="766091"/>
          </a:xfrm>
        </p:spPr>
        <p:txBody>
          <a:bodyPr/>
          <a:lstStyle/>
          <a:p>
            <a:r>
              <a:rPr lang="en-US" dirty="0"/>
              <a:t>GO-DEPTH 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97846-355F-4484-90F0-290FB2B75341}"/>
              </a:ext>
            </a:extLst>
          </p:cNvPr>
          <p:cNvSpPr txBox="1"/>
          <p:nvPr/>
        </p:nvSpPr>
        <p:spPr>
          <a:xfrm>
            <a:off x="531379" y="1040669"/>
            <a:ext cx="1100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Solution: </a:t>
            </a:r>
            <a:r>
              <a:rPr lang="en-GB" sz="2400" dirty="0"/>
              <a:t>INSPIRE- extended models for Geologic Units and Faults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8C065-CB09-4FBE-94B7-CECF3F901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112" y="1575607"/>
            <a:ext cx="5909917" cy="108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5B465AA-4C2A-4F07-88F1-6A3E4C0A9150}"/>
              </a:ext>
            </a:extLst>
          </p:cNvPr>
          <p:cNvGrpSpPr/>
          <p:nvPr/>
        </p:nvGrpSpPr>
        <p:grpSpPr>
          <a:xfrm>
            <a:off x="3136441" y="2757360"/>
            <a:ext cx="8594942" cy="3521589"/>
            <a:chOff x="3136441" y="2624580"/>
            <a:chExt cx="8594942" cy="35215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4833E3-A989-4A05-8E13-47259FB40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6441" y="2624580"/>
              <a:ext cx="4503232" cy="352158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F17E8C-B14C-45C3-8464-E093F774F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6408" y="2645098"/>
              <a:ext cx="3744975" cy="348055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127F6B-1E2F-4909-A110-E9688992F697}"/>
              </a:ext>
            </a:extLst>
          </p:cNvPr>
          <p:cNvSpPr txBox="1"/>
          <p:nvPr/>
        </p:nvSpPr>
        <p:spPr>
          <a:xfrm>
            <a:off x="4368800" y="1704089"/>
            <a:ext cx="126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INSPIRE GE Data Specification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43B3C2-8F9D-4941-92A6-D70211E28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99" y="1591404"/>
            <a:ext cx="3651333" cy="246213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D24F2D-A987-4457-B9A6-2A0E4FB81E42}"/>
              </a:ext>
            </a:extLst>
          </p:cNvPr>
          <p:cNvCxnSpPr>
            <a:cxnSpLocks/>
          </p:cNvCxnSpPr>
          <p:nvPr/>
        </p:nvCxnSpPr>
        <p:spPr>
          <a:xfrm>
            <a:off x="5487863" y="2128824"/>
            <a:ext cx="28616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85326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4155D09E-883C-4087-B4F2-1342D41197FA}" vid="{F775174C-F3BB-488C-B929-97305E7536E8}"/>
    </a:ext>
  </a:extLst>
</a:theme>
</file>

<file path=ppt/theme/theme2.xml><?xml version="1.0" encoding="utf-8"?>
<a:theme xmlns:a="http://schemas.openxmlformats.org/drawingml/2006/main" name="Int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4155D09E-883C-4087-B4F2-1342D41197FA}" vid="{D534FEDB-4169-4964-9B92-DD1A7B21E596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4155D09E-883C-4087-B4F2-1342D41197FA}" vid="{F775174C-F3BB-488C-B929-97305E7536E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GO-PEG_workshop_template</Template>
  <TotalTime>0</TotalTime>
  <Words>898</Words>
  <Application>Microsoft Office PowerPoint</Application>
  <PresentationFormat>Widescreen</PresentationFormat>
  <Paragraphs>94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Source Sans Pro</vt:lpstr>
      <vt:lpstr>Tahoma</vt:lpstr>
      <vt:lpstr>1_Custom Design</vt:lpstr>
      <vt:lpstr>Intro</vt:lpstr>
      <vt:lpstr>2_Custom Design</vt:lpstr>
      <vt:lpstr>GO-PEG  schema creation and transformation processes</vt:lpstr>
      <vt:lpstr>geoCOVID Watch use case: overview</vt:lpstr>
      <vt:lpstr>geoCOVID Watch challenges</vt:lpstr>
      <vt:lpstr>geoCOVID Watch challenges</vt:lpstr>
      <vt:lpstr>geoCOVID Watch challenges</vt:lpstr>
      <vt:lpstr>GO-DEPTH use case: overview</vt:lpstr>
      <vt:lpstr>GO-DEPTH challenges</vt:lpstr>
      <vt:lpstr>GO-DEPTH challenges</vt:lpstr>
      <vt:lpstr>GO-DEPTH challenges</vt:lpstr>
      <vt:lpstr>GO-DEPTH challenges</vt:lpstr>
      <vt:lpstr>GO-DEPTH challenges</vt:lpstr>
      <vt:lpstr>GO-DEPTH challenges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GO-PEG WORKFLOWS AND DATA REQUIREMENTS FOR DATA HARMONISATION</dc:title>
  <dc:creator>Stefania Morrone</dc:creator>
  <cp:lastModifiedBy>Stefania Morrone</cp:lastModifiedBy>
  <cp:revision>25</cp:revision>
  <dcterms:created xsi:type="dcterms:W3CDTF">2021-06-11T10:34:11Z</dcterms:created>
  <dcterms:modified xsi:type="dcterms:W3CDTF">2021-06-28T15:19:48Z</dcterms:modified>
</cp:coreProperties>
</file>